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</p:sldMasterIdLst>
  <p:notesMasterIdLst>
    <p:notesMasterId r:id="rId19"/>
  </p:notesMasterIdLst>
  <p:sldIdLst>
    <p:sldId id="310" r:id="rId5"/>
    <p:sldId id="256" r:id="rId6"/>
    <p:sldId id="311" r:id="rId7"/>
    <p:sldId id="312" r:id="rId8"/>
    <p:sldId id="258" r:id="rId9"/>
    <p:sldId id="331" r:id="rId10"/>
    <p:sldId id="333" r:id="rId11"/>
    <p:sldId id="334" r:id="rId12"/>
    <p:sldId id="332" r:id="rId13"/>
    <p:sldId id="315" r:id="rId14"/>
    <p:sldId id="321" r:id="rId15"/>
    <p:sldId id="275" r:id="rId16"/>
    <p:sldId id="274" r:id="rId17"/>
    <p:sldId id="273" r:id="rId1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66FF"/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86477" autoAdjust="0"/>
  </p:normalViewPr>
  <p:slideViewPr>
    <p:cSldViewPr>
      <p:cViewPr>
        <p:scale>
          <a:sx n="70" d="100"/>
          <a:sy n="70" d="100"/>
        </p:scale>
        <p:origin x="-139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13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6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44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7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60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1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8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33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42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81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39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7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1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9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2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22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30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17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8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3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7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forms.gle/G5ZnQvmRN1dXELqT8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obbyt.com/videojuego/educativo/?Id=16497" TargetMode="External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916832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PARA </a:t>
            </a:r>
            <a:r>
              <a:rPr lang="es-CL" sz="2800" b="1" dirty="0" smtClean="0"/>
              <a:t>CLASE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26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FECHA: LUNES 22 DE SEPTIEMBRE</a:t>
            </a:r>
            <a:br>
              <a:rPr lang="es-CL" sz="2800" dirty="0" smtClean="0"/>
            </a:br>
            <a:r>
              <a:rPr lang="es-CL" sz="2800" dirty="0" smtClean="0"/>
              <a:t>CURSO: 4° A</a:t>
            </a:r>
            <a:br>
              <a:rPr lang="es-CL" sz="2800" dirty="0" smtClean="0"/>
            </a:br>
            <a:r>
              <a:rPr lang="es-CL" sz="2800" dirty="0" smtClean="0"/>
              <a:t>ASIGNATURA: MATEMÁTICA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989329" cy="258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56" y="3946372"/>
            <a:ext cx="20240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72648" y="1247053"/>
            <a:ext cx="8712968" cy="1944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65741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dirty="0"/>
              <a:t>Para comparar números puedes usar la tabla posicional. Para ello, ubicas los</a:t>
            </a:r>
          </a:p>
          <a:p>
            <a:pPr marL="0" indent="0" algn="just">
              <a:buNone/>
            </a:pPr>
            <a:r>
              <a:rPr lang="es-CL" sz="2000" dirty="0"/>
              <a:t>dígitos en la posición que corresponda y comparas de izquierda a derecha</a:t>
            </a:r>
          </a:p>
          <a:p>
            <a:pPr marL="0" indent="0" algn="just">
              <a:buNone/>
            </a:pPr>
            <a:r>
              <a:rPr lang="es-CL" sz="2000" dirty="0"/>
              <a:t>aquellos que ocupan la misma posición. Para comparar números puedes </a:t>
            </a:r>
            <a:r>
              <a:rPr lang="es-CL" sz="2000" dirty="0" smtClean="0"/>
              <a:t>utilizar los </a:t>
            </a:r>
            <a:r>
              <a:rPr lang="es-CL" sz="2000" dirty="0"/>
              <a:t>símbolos: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946448" y="296574"/>
            <a:ext cx="6408712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Comparación </a:t>
            </a:r>
            <a:r>
              <a:rPr lang="es-CL" sz="3200" b="1" dirty="0"/>
              <a:t>de números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4"/>
            <a:ext cx="1272282" cy="15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44792" r="48697" b="35208"/>
          <a:stretch/>
        </p:blipFill>
        <p:spPr bwMode="auto">
          <a:xfrm>
            <a:off x="2525688" y="3356992"/>
            <a:ext cx="3672408" cy="21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286000" y="5627267"/>
            <a:ext cx="6057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i="1" dirty="0"/>
              <a:t>Considera que si los dígitos son iguales, debes continuar comparando los que ocupan el valor posicional inmediatamente menor.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92" y="3457892"/>
            <a:ext cx="1414463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5536" y="52538"/>
            <a:ext cx="5328592" cy="9281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Observa el siguiente video explicativo:</a:t>
            </a:r>
            <a:endParaRPr lang="es-CL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-matematica-semana-5-clase-13-1_aSfpUmqM_6V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779" y="1247052"/>
            <a:ext cx="8971677" cy="50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nube"/>
          <p:cNvSpPr/>
          <p:nvPr/>
        </p:nvSpPr>
        <p:spPr>
          <a:xfrm>
            <a:off x="0" y="1844824"/>
            <a:ext cx="7020272" cy="2736304"/>
          </a:xfrm>
          <a:prstGeom prst="cloudCallout">
            <a:avLst>
              <a:gd name="adj1" fmla="val 33217"/>
              <a:gd name="adj2" fmla="val 778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solidFill>
                  <a:prstClr val="black"/>
                </a:solidFill>
                <a:latin typeface="Comic Sans MS" pitchFamily="66" charset="0"/>
              </a:rPr>
              <a:t>Realiza las actividades de las </a:t>
            </a:r>
            <a:r>
              <a:rPr lang="es-CL" sz="2000" b="1" dirty="0" smtClean="0">
                <a:solidFill>
                  <a:prstClr val="black"/>
                </a:solidFill>
                <a:latin typeface="Comic Sans MS" pitchFamily="66" charset="0"/>
              </a:rPr>
              <a:t>página 20 del cuaderno de ejercicios (libro delgado)</a:t>
            </a:r>
            <a:endParaRPr lang="es-CL" sz="2000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1266" name="Picture 2" descr="ACTIVIDAD 4 - DESARROLLO FÍSICO Y SALUD AB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26" y="-1035496"/>
            <a:ext cx="7080721" cy="39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todologia de Estudio - Telecomunicaciones y Sistemas J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9180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4" y="4365104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derecha"/>
          <p:cNvSpPr/>
          <p:nvPr/>
        </p:nvSpPr>
        <p:spPr>
          <a:xfrm>
            <a:off x="128923" y="1556792"/>
            <a:ext cx="1237282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Página 20</a:t>
            </a:r>
            <a:endParaRPr lang="es-CL" dirty="0"/>
          </a:p>
        </p:txBody>
      </p:sp>
      <p:pic>
        <p:nvPicPr>
          <p:cNvPr id="5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2" y="4555030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20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t="19590" r="40579" b="9142"/>
          <a:stretch/>
        </p:blipFill>
        <p:spPr bwMode="auto">
          <a:xfrm>
            <a:off x="1979712" y="-13488"/>
            <a:ext cx="4824536" cy="68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18929" y="188640"/>
            <a:ext cx="4392488" cy="11795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373" y="188640"/>
            <a:ext cx="8229600" cy="1143000"/>
          </a:xfrm>
        </p:spPr>
        <p:txBody>
          <a:bodyPr>
            <a:noAutofit/>
          </a:bodyPr>
          <a:lstStyle/>
          <a:p>
            <a:r>
              <a:rPr lang="es-CL" sz="2400" b="1" dirty="0" smtClean="0"/>
              <a:t>TICKET DE SALIDA</a:t>
            </a:r>
            <a:br>
              <a:rPr lang="es-CL" sz="2400" b="1" dirty="0" smtClean="0"/>
            </a:br>
            <a:r>
              <a:rPr lang="es-CL" sz="2400" b="1" dirty="0" smtClean="0"/>
              <a:t>Semana 26</a:t>
            </a:r>
            <a:br>
              <a:rPr lang="es-CL" sz="2400" b="1" dirty="0" smtClean="0"/>
            </a:br>
            <a:r>
              <a:rPr lang="es-CL" sz="2400" b="1" dirty="0" smtClean="0"/>
              <a:t>Matemática 4°</a:t>
            </a:r>
            <a:endParaRPr lang="es-CL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845">
            <a:off x="6980311" y="-406428"/>
            <a:ext cx="1786727" cy="179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0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Llamada de flecha hacia abajo"/>
          <p:cNvSpPr/>
          <p:nvPr/>
        </p:nvSpPr>
        <p:spPr>
          <a:xfrm>
            <a:off x="2690917" y="2204864"/>
            <a:ext cx="3834173" cy="1512168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Para responder el ticket de salida haz clic en el siguiente enlace:</a:t>
            </a:r>
            <a:endParaRPr lang="es-CL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842284" y="5445224"/>
            <a:ext cx="4067944" cy="12961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Si no puedes ingresar al ticket de forma virtual, solicita a la profesora el ticket en PDF</a:t>
            </a:r>
          </a:p>
          <a:p>
            <a:pPr algn="ctr"/>
            <a:r>
              <a:rPr lang="es-CL" sz="1600" dirty="0"/>
              <a:t>C</a:t>
            </a:r>
            <a:r>
              <a:rPr lang="es-CL" sz="1600" dirty="0" smtClean="0"/>
              <a:t>orreo: constanza.barrios@colegio-jeanpiaget.cl</a:t>
            </a:r>
          </a:p>
          <a:p>
            <a:pPr algn="ctr"/>
            <a:r>
              <a:rPr lang="es-CL" sz="1600" dirty="0" smtClean="0"/>
              <a:t>Celular: 963447733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4" y="4869160"/>
            <a:ext cx="20240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25309" y="4077072"/>
            <a:ext cx="405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6"/>
              </a:rPr>
              <a:t>https://</a:t>
            </a:r>
            <a:r>
              <a:rPr lang="es-CL" dirty="0" smtClean="0">
                <a:hlinkClick r:id="rId6"/>
              </a:rPr>
              <a:t>forms.gle/G5ZnQvmRN1dXELqT8</a:t>
            </a:r>
            <a:r>
              <a:rPr lang="es-CL" dirty="0" smtClean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888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959711"/>
              </p:ext>
            </p:extLst>
          </p:nvPr>
        </p:nvGraphicFramePr>
        <p:xfrm>
          <a:off x="467544" y="1556792"/>
          <a:ext cx="8136904" cy="4608612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1386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MATEMÁTICA/4°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BÁSICO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Constanza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s-ES_tradnl" sz="1400" baseline="0" dirty="0" err="1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Estefani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Barrios Valenzuela</a:t>
                      </a: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PROFESORA</a:t>
                      </a:r>
                      <a:r>
                        <a:rPr lang="es-CL" sz="14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Patricia Osorio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0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/>
                        <a:t>OA 1. Representar y describir números del 0 al 10 000 • contándolos de 10 en 10, de 100 en 100, de 1 000 en 1 000 • leyéndolos y escribiéndolos • representándolos en forma concreta, pictórica y simbólica • comparándolos y ordenándolos en la recta numérica o tabla posicional • identificando el valor posicional de los dígitos hasta la decena de mil • componiendo y descomponiendo números hasta 10 000 en forma aditiva, de acuerdo a su valor posicional.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00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› Marcan la posición de números en la recta numérica.</a:t>
                      </a:r>
                    </a:p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› Identifican números en la recta numérica según la posición de su marca.</a:t>
                      </a:r>
                    </a:p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› Identifican números vecinos de números dados en la recta numérica.</a:t>
                      </a:r>
                    </a:p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› Identifican números que faltan en una secuencia numérica.</a:t>
                      </a: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Ordenar números </a:t>
                      </a:r>
                      <a:r>
                        <a:rPr lang="es-CL" sz="14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usando una recta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numérica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Comparan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y ordenan números en tabla de valor posicional.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 FORMATIVA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Se evaluará a través del ticket de salida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Formativa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Monitoreo a partir de participación en clases virtuales.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"/>
            <a:ext cx="1656184" cy="127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0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88" y="43360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matemática.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4" y="1073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87520" y="202254"/>
            <a:ext cx="6406161" cy="98072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02254"/>
            <a:ext cx="8229600" cy="1143000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omic Sans MS" pitchFamily="66" charset="0"/>
              </a:rPr>
              <a:t>Desafío matemático: ¡Juguemos!</a:t>
            </a:r>
            <a:endParaRPr lang="es-CL" sz="3200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43" y="1812886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339752" y="19888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13315" name="Picture 3" descr="Ojo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4" y="2928682"/>
            <a:ext cx="1307272" cy="10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700808" y="2645453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6"/>
              </a:rPr>
              <a:t>https://mobbyt.com/videojuego/educativo/?</a:t>
            </a:r>
            <a:r>
              <a:rPr lang="es-CL" dirty="0" smtClean="0">
                <a:hlinkClick r:id="rId6"/>
              </a:rPr>
              <a:t>Id=16497</a:t>
            </a:r>
            <a:r>
              <a:rPr lang="es-CL" dirty="0" smtClean="0"/>
              <a:t> 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19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33737" y="1700808"/>
            <a:ext cx="6408712" cy="1008112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omic Sans MS" pitchFamily="66" charset="0"/>
              </a:rPr>
              <a:t>Para comenzar la clase y activar tus conocimientos, responde en forma oral,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115616" y="952951"/>
            <a:ext cx="6984776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solidFill>
                  <a:prstClr val="black"/>
                </a:solidFill>
                <a:latin typeface="Comic Sans MS" pitchFamily="66" charset="0"/>
              </a:rPr>
              <a:t>ACTIVANDO NUESTROS CONOCIMIENTOS</a:t>
            </a:r>
            <a:endParaRPr lang="es-CL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2052" name="Picture 4" descr="▷ Snoopy: Imágenes Animadas, Gifs y Animaciones ¡100% GRATIS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07" y="5207215"/>
            <a:ext cx="1185885" cy="11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567836" y="3140968"/>
            <a:ext cx="6322777" cy="129614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solidFill>
                  <a:prstClr val="black"/>
                </a:solidFill>
                <a:latin typeface="Comic Sans MS" pitchFamily="66" charset="0"/>
              </a:rPr>
              <a:t>¿Recuerdas cómo comparábamos números?</a:t>
            </a:r>
          </a:p>
          <a:p>
            <a:pPr algn="ctr"/>
            <a:r>
              <a:rPr lang="es-CL" sz="2000" dirty="0" smtClean="0">
                <a:solidFill>
                  <a:prstClr val="black"/>
                </a:solidFill>
                <a:latin typeface="Comic Sans MS" pitchFamily="66" charset="0"/>
              </a:rPr>
              <a:t>¿Qué importancia tiene el valor posicional para comparar números?</a:t>
            </a:r>
            <a:endParaRPr lang="es-CL" sz="2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95" y="4221088"/>
            <a:ext cx="1272282" cy="15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4" y="115600"/>
            <a:ext cx="1255204" cy="96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2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18097" r="29721" b="21456"/>
          <a:stretch/>
        </p:blipFill>
        <p:spPr bwMode="auto">
          <a:xfrm>
            <a:off x="567241" y="1340768"/>
            <a:ext cx="8136904" cy="48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17633" y="341982"/>
            <a:ext cx="4212468" cy="6401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Recordemos:</a:t>
            </a:r>
            <a:endParaRPr lang="es-CL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69160"/>
            <a:ext cx="1272282" cy="15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6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71600" y="138184"/>
            <a:ext cx="6408712" cy="6552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</a:rPr>
              <a:t>Hoy vamos a ordenar números en la recta numérica</a:t>
            </a:r>
            <a:endParaRPr lang="es-CL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63" y="5281168"/>
            <a:ext cx="1272282" cy="15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341985" y="1238804"/>
            <a:ext cx="8377176" cy="16004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000" b="1" dirty="0" smtClean="0">
                <a:solidFill>
                  <a:prstClr val="white"/>
                </a:solidFill>
              </a:rPr>
              <a:t>¿Qué es una recta numérica?</a:t>
            </a:r>
          </a:p>
          <a:p>
            <a:pPr algn="just"/>
            <a:r>
              <a:rPr lang="es-CL" sz="2000" dirty="0" smtClean="0">
                <a:solidFill>
                  <a:prstClr val="white"/>
                </a:solidFill>
              </a:rPr>
              <a:t>Es una línea</a:t>
            </a:r>
            <a:r>
              <a:rPr lang="es-CL" sz="2000" dirty="0">
                <a:solidFill>
                  <a:prstClr val="white"/>
                </a:solidFill>
              </a:rPr>
              <a:t> en la cual se suelen graficar los números enteros como puntos que están separados por una distancia </a:t>
            </a:r>
            <a:r>
              <a:rPr lang="es-CL" sz="2000" dirty="0" smtClean="0">
                <a:solidFill>
                  <a:prstClr val="white"/>
                </a:solidFill>
              </a:rPr>
              <a:t>uniforme. De</a:t>
            </a:r>
            <a:r>
              <a:rPr lang="es-CL" sz="2000" dirty="0">
                <a:solidFill>
                  <a:prstClr val="white"/>
                </a:solidFill>
              </a:rPr>
              <a:t> este modo, la </a:t>
            </a:r>
            <a:r>
              <a:rPr lang="es-CL" sz="2000" b="1" dirty="0">
                <a:solidFill>
                  <a:prstClr val="white"/>
                </a:solidFill>
              </a:rPr>
              <a:t>recta numérica</a:t>
            </a:r>
            <a:r>
              <a:rPr lang="es-CL" sz="2000" dirty="0">
                <a:solidFill>
                  <a:prstClr val="white"/>
                </a:solidFill>
              </a:rPr>
              <a:t> facilita la suma </a:t>
            </a:r>
            <a:r>
              <a:rPr lang="es-CL" sz="2000" b="1" dirty="0">
                <a:solidFill>
                  <a:prstClr val="white"/>
                </a:solidFill>
              </a:rPr>
              <a:t>y</a:t>
            </a:r>
            <a:r>
              <a:rPr lang="es-CL" sz="2000" dirty="0">
                <a:solidFill>
                  <a:prstClr val="white"/>
                </a:solidFill>
              </a:rPr>
              <a:t> la resta, resultando muy útil cuando se desea enseñar estas operaciones a alguien.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0"/>
          <a:stretch/>
        </p:blipFill>
        <p:spPr bwMode="auto">
          <a:xfrm>
            <a:off x="1682525" y="3212976"/>
            <a:ext cx="5699477" cy="248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3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509</Words>
  <Application>Microsoft Office PowerPoint</Application>
  <PresentationFormat>Presentación en pantalla (4:3)</PresentationFormat>
  <Paragraphs>56</Paragraphs>
  <Slides>14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Tema de Office</vt:lpstr>
      <vt:lpstr>1_Tema de Office</vt:lpstr>
      <vt:lpstr>3_Tema de Office</vt:lpstr>
      <vt:lpstr>5_Tema de Office</vt:lpstr>
      <vt:lpstr>PLANIFICACIÓN  PARA CLASE VIRTUALES SEMANA N° 26 FECHA: LUNES 22 DE SEPTIEMBRE CURSO: 4° A ASIGNATURA: MATEMÁTICA</vt:lpstr>
      <vt:lpstr>Presentación de PowerPoint</vt:lpstr>
      <vt:lpstr>Presentación de PowerPoint</vt:lpstr>
      <vt:lpstr>Presentación de PowerPoint</vt:lpstr>
      <vt:lpstr>Importante:</vt:lpstr>
      <vt:lpstr>Desafío matemático: ¡Juguemos!</vt:lpstr>
      <vt:lpstr>Para comenzar la clase y activar tus conocimientos, responde en forma oral, las siguientes preguntas: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TICKET DE SALIDA Semana 26 Matemática 4°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Equipo Jean Piaget</cp:lastModifiedBy>
  <cp:revision>106</cp:revision>
  <dcterms:created xsi:type="dcterms:W3CDTF">2020-07-06T03:06:52Z</dcterms:created>
  <dcterms:modified xsi:type="dcterms:W3CDTF">2020-09-12T01:32:11Z</dcterms:modified>
</cp:coreProperties>
</file>