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8" r:id="rId2"/>
    <p:sldId id="256" r:id="rId3"/>
    <p:sldId id="310" r:id="rId4"/>
    <p:sldId id="304" r:id="rId5"/>
    <p:sldId id="319" r:id="rId6"/>
    <p:sldId id="320" r:id="rId7"/>
    <p:sldId id="315" r:id="rId8"/>
    <p:sldId id="324" r:id="rId9"/>
    <p:sldId id="325" r:id="rId10"/>
    <p:sldId id="326" r:id="rId11"/>
    <p:sldId id="327" r:id="rId12"/>
    <p:sldId id="297" r:id="rId1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86477" autoAdjust="0"/>
  </p:normalViewPr>
  <p:slideViewPr>
    <p:cSldViewPr>
      <p:cViewPr>
        <p:scale>
          <a:sx n="81" d="100"/>
          <a:sy n="81" d="100"/>
        </p:scale>
        <p:origin x="-1062" y="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20-09-2020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20-09-2020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20-09-2020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20-09-2020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20-09-2020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20-09-2020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20-09-2020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20-09-2020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1628800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</a:t>
            </a:r>
            <a:r>
              <a:rPr lang="es-CL" sz="2800" b="1" dirty="0" smtClean="0"/>
              <a:t> CLASES VIRTUALES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N</a:t>
            </a:r>
            <a:r>
              <a:rPr lang="es-CL" sz="2800" dirty="0" smtClean="0"/>
              <a:t>° 26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 smtClean="0"/>
              <a:t>FECHA : 25- Septiembre-2020</a:t>
            </a:r>
            <a:endParaRPr lang="es-CL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0" descr="GUIRNALDA BAND DE TELA 10 BAN - Sodimac.cl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8" y="-1319399"/>
            <a:ext cx="4210832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GUIRNALDA BAND DE TELA 10 BAN - Sodimac.cl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397" y="-1403728"/>
            <a:ext cx="4210832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Fiestas Patrias | volantines publicitarios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268" y="-99392"/>
            <a:ext cx="2286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LIBROS</a:t>
            </a:r>
            <a:endParaRPr lang="es-CL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graphicFrame>
        <p:nvGraphicFramePr>
          <p:cNvPr id="6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7850100"/>
              </p:ext>
            </p:extLst>
          </p:nvPr>
        </p:nvGraphicFramePr>
        <p:xfrm>
          <a:off x="251521" y="1196752"/>
          <a:ext cx="8630615" cy="5040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28014">
                  <a:extLst>
                    <a:ext uri="{9D8B030D-6E8A-4147-A177-3AD203B41FA5}">
                      <a16:colId xmlns:a16="http://schemas.microsoft.com/office/drawing/2014/main" xmlns="" val="419104582"/>
                    </a:ext>
                  </a:extLst>
                </a:gridCol>
                <a:gridCol w="2285190">
                  <a:extLst>
                    <a:ext uri="{9D8B030D-6E8A-4147-A177-3AD203B41FA5}">
                      <a16:colId xmlns:a16="http://schemas.microsoft.com/office/drawing/2014/main" xmlns="" val="3362653084"/>
                    </a:ext>
                  </a:extLst>
                </a:gridCol>
                <a:gridCol w="2070953">
                  <a:extLst>
                    <a:ext uri="{9D8B030D-6E8A-4147-A177-3AD203B41FA5}">
                      <a16:colId xmlns:a16="http://schemas.microsoft.com/office/drawing/2014/main" xmlns="" val="513756286"/>
                    </a:ext>
                  </a:extLst>
                </a:gridCol>
                <a:gridCol w="1846458">
                  <a:extLst>
                    <a:ext uri="{9D8B030D-6E8A-4147-A177-3AD203B41FA5}">
                      <a16:colId xmlns:a16="http://schemas.microsoft.com/office/drawing/2014/main" xmlns="" val="783084316"/>
                    </a:ext>
                  </a:extLst>
                </a:gridCol>
              </a:tblGrid>
              <a:tr h="1232137"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CARACTERÍSTICAS Y FUNCIONAMIENTO</a:t>
                      </a:r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MEJORAS </a:t>
                      </a:r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ACCESORIOS (AGREGAR O QUITAR)</a:t>
                      </a:r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BOCETO </a:t>
                      </a:r>
                      <a:endParaRPr lang="es-C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48394"/>
                  </a:ext>
                </a:extLst>
              </a:tr>
              <a:tr h="3808423">
                <a:tc>
                  <a:txBody>
                    <a:bodyPr/>
                    <a:lstStyle/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1339268"/>
                  </a:ext>
                </a:extLst>
              </a:tr>
            </a:tbl>
          </a:graphicData>
        </a:graphic>
      </p:graphicFrame>
      <p:pic>
        <p:nvPicPr>
          <p:cNvPr id="11268" name="Picture 4" descr="Resultado de imagen para libros animados | Útiles escolares animados,  Imagenes de libros animados, Libros animado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90478">
            <a:off x="221641" y="4542946"/>
            <a:ext cx="2099292" cy="2123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2536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AHORA ES TÚ TURNO</a:t>
            </a:r>
            <a:endParaRPr lang="es-CL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5"/>
          </a:xfrm>
        </p:spPr>
        <p:txBody>
          <a:bodyPr>
            <a:noAutofit/>
          </a:bodyPr>
          <a:lstStyle/>
          <a:p>
            <a:r>
              <a:rPr lang="es-CL" sz="2000" dirty="0" smtClean="0"/>
              <a:t>OBSERVA TÚ ENTORNO, ESCOGE UN OBJETO O NECESIDAD QUE DECIDAS MEJORAR. PARA ESTO DEBES COMPLETAR EL SIGUIENTE CUADRO.</a:t>
            </a:r>
          </a:p>
          <a:p>
            <a:r>
              <a:rPr lang="es-CL" sz="2000" b="1" dirty="0" smtClean="0"/>
              <a:t>- NOMBRE DEL OBJETO: </a:t>
            </a:r>
            <a:endParaRPr lang="es-CL" sz="2000" b="1" dirty="0"/>
          </a:p>
        </p:txBody>
      </p:sp>
      <p:graphicFrame>
        <p:nvGraphicFramePr>
          <p:cNvPr id="5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396239"/>
              </p:ext>
            </p:extLst>
          </p:nvPr>
        </p:nvGraphicFramePr>
        <p:xfrm>
          <a:off x="539552" y="2708920"/>
          <a:ext cx="8342584" cy="4114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46983">
                  <a:extLst>
                    <a:ext uri="{9D8B030D-6E8A-4147-A177-3AD203B41FA5}">
                      <a16:colId xmlns:a16="http://schemas.microsoft.com/office/drawing/2014/main" xmlns="" val="419104582"/>
                    </a:ext>
                  </a:extLst>
                </a:gridCol>
                <a:gridCol w="2208926">
                  <a:extLst>
                    <a:ext uri="{9D8B030D-6E8A-4147-A177-3AD203B41FA5}">
                      <a16:colId xmlns:a16="http://schemas.microsoft.com/office/drawing/2014/main" xmlns="" val="3362653084"/>
                    </a:ext>
                  </a:extLst>
                </a:gridCol>
                <a:gridCol w="2001839">
                  <a:extLst>
                    <a:ext uri="{9D8B030D-6E8A-4147-A177-3AD203B41FA5}">
                      <a16:colId xmlns:a16="http://schemas.microsoft.com/office/drawing/2014/main" xmlns="" val="513756286"/>
                    </a:ext>
                  </a:extLst>
                </a:gridCol>
                <a:gridCol w="1784836">
                  <a:extLst>
                    <a:ext uri="{9D8B030D-6E8A-4147-A177-3AD203B41FA5}">
                      <a16:colId xmlns:a16="http://schemas.microsoft.com/office/drawing/2014/main" xmlns="" val="783084316"/>
                    </a:ext>
                  </a:extLst>
                </a:gridCol>
              </a:tblGrid>
              <a:tr h="862496"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CARACTERÍSTICAS Y FUNCIONAMIENTO</a:t>
                      </a:r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MEJORAS </a:t>
                      </a:r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ACCESORIOS (AGREGAR O QUITAR)</a:t>
                      </a:r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BOCETO </a:t>
                      </a:r>
                      <a:endParaRPr lang="es-C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48394"/>
                  </a:ext>
                </a:extLst>
              </a:tr>
              <a:tr h="2665896">
                <a:tc>
                  <a:txBody>
                    <a:bodyPr/>
                    <a:lstStyle/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13392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600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83768" y="260648"/>
            <a:ext cx="424847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 smtClean="0"/>
              <a:t>TICKET DE SALIDA</a:t>
            </a:r>
          </a:p>
          <a:p>
            <a:pPr algn="ctr"/>
            <a:r>
              <a:rPr lang="es-CL" sz="2000" b="1" dirty="0" smtClean="0"/>
              <a:t>Tecnología</a:t>
            </a:r>
            <a:endParaRPr lang="es-CL" sz="2000" b="1" dirty="0" smtClean="0"/>
          </a:p>
          <a:p>
            <a:pPr algn="ctr"/>
            <a:r>
              <a:rPr lang="es-CL" sz="2000" b="1" dirty="0" smtClean="0"/>
              <a:t>SEMANA 26</a:t>
            </a:r>
            <a:endParaRPr lang="es-CL" sz="2000" b="1" dirty="0"/>
          </a:p>
        </p:txBody>
      </p:sp>
      <p:sp>
        <p:nvSpPr>
          <p:cNvPr id="3" name="2 Rectángulo redondeado"/>
          <p:cNvSpPr/>
          <p:nvPr/>
        </p:nvSpPr>
        <p:spPr>
          <a:xfrm>
            <a:off x="467544" y="153044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Nombre: _______________________________________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467544" y="2200456"/>
            <a:ext cx="770485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dirty="0"/>
              <a:t>1) </a:t>
            </a:r>
            <a:r>
              <a:rPr lang="es-CL" sz="1600" b="1" dirty="0" smtClean="0"/>
              <a:t>¿Qué características y funcionamiento tiene un computador? Explica</a:t>
            </a:r>
            <a:endParaRPr lang="es-CL" sz="1600" dirty="0"/>
          </a:p>
          <a:p>
            <a:endParaRPr lang="es-CL" sz="1600" b="1" dirty="0"/>
          </a:p>
          <a:p>
            <a:endParaRPr lang="es-CL" sz="1600" b="1" dirty="0" smtClean="0"/>
          </a:p>
          <a:p>
            <a:endParaRPr lang="es-CL" sz="1600" b="1" dirty="0"/>
          </a:p>
          <a:p>
            <a:r>
              <a:rPr lang="es-CL" sz="1600" b="1" dirty="0" smtClean="0"/>
              <a:t>2) Al estar presenta en la clase online ¿</a:t>
            </a:r>
            <a:r>
              <a:rPr lang="es-CL" sz="1600" b="1" smtClean="0"/>
              <a:t>Qué </a:t>
            </a:r>
            <a:r>
              <a:rPr lang="es-CL" sz="1600" b="1" smtClean="0"/>
              <a:t>mejoras </a:t>
            </a:r>
            <a:r>
              <a:rPr lang="es-CL" sz="1600" b="1" dirty="0" smtClean="0"/>
              <a:t>realizarías? Fundamenta</a:t>
            </a:r>
          </a:p>
          <a:p>
            <a:endParaRPr lang="es-CL" sz="1600" b="1" dirty="0"/>
          </a:p>
          <a:p>
            <a:endParaRPr lang="es-CL" sz="1600" b="1" dirty="0" smtClean="0"/>
          </a:p>
          <a:p>
            <a:endParaRPr lang="es-CL" sz="1600" b="1" dirty="0"/>
          </a:p>
          <a:p>
            <a:r>
              <a:rPr lang="es-CL" sz="1600" b="1" dirty="0"/>
              <a:t>3</a:t>
            </a:r>
            <a:r>
              <a:rPr lang="es-CL" sz="1600" b="1" dirty="0" smtClean="0"/>
              <a:t>) ¿Qué elemento u objetos de tu vida diaria quitarías o agregarías para que fuera más divertida? </a:t>
            </a:r>
            <a:r>
              <a:rPr lang="es-CL" sz="1600" b="1" dirty="0"/>
              <a:t>Explica</a:t>
            </a:r>
          </a:p>
          <a:p>
            <a:endParaRPr lang="es-CL" b="1" dirty="0"/>
          </a:p>
        </p:txBody>
      </p:sp>
      <p:sp>
        <p:nvSpPr>
          <p:cNvPr id="5" name="4 Rectángulo redondeado"/>
          <p:cNvSpPr/>
          <p:nvPr/>
        </p:nvSpPr>
        <p:spPr>
          <a:xfrm>
            <a:off x="4535996" y="5389078"/>
            <a:ext cx="4392488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Enviar fotografía de este ticket de salida al: </a:t>
            </a:r>
          </a:p>
          <a:p>
            <a:pPr algn="ctr"/>
            <a:r>
              <a:rPr lang="es-CL" dirty="0"/>
              <a:t>C</a:t>
            </a:r>
            <a:r>
              <a:rPr lang="es-CL" dirty="0" smtClean="0"/>
              <a:t>orreo: Alicia.cuellar@colegio-jeanPiaget.cl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 smtClean="0"/>
              <a:t>CIERRE</a:t>
            </a:r>
            <a:endParaRPr lang="es-CL" sz="2400" b="1" dirty="0"/>
          </a:p>
        </p:txBody>
      </p:sp>
      <p:pic>
        <p:nvPicPr>
          <p:cNvPr id="8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481" y="4860969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bandera-de-chile-imagen-animada-001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14" y="4732097"/>
            <a:ext cx="2322849" cy="1966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11491"/>
              </p:ext>
            </p:extLst>
          </p:nvPr>
        </p:nvGraphicFramePr>
        <p:xfrm>
          <a:off x="389131" y="332656"/>
          <a:ext cx="8136904" cy="5651498"/>
        </p:xfrm>
        <a:graphic>
          <a:graphicData uri="http://schemas.openxmlformats.org/drawingml/2006/table">
            <a:tbl>
              <a:tblPr firstRow="1" firstCol="1" bandRow="1"/>
              <a:tblGrid>
                <a:gridCol w="25755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Tecnología 4° Básico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Alicia Cuellar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CL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22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Crear diseños de objetos o sistemas tecnológicos simples para resolver problemas: desde diversos ámbitos tecnológicos y tópicos de otras asignaturas; representando sus ideas a través de dibujos a mano alzada, dibujo técnico o usando TIC; explorando y transformando productos existentes </a:t>
                      </a:r>
                    </a:p>
                    <a:p>
                      <a:r>
                        <a:rPr lang="es-CL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 1) </a:t>
                      </a:r>
                      <a:endParaRPr lang="es-C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 smtClean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Formulan ideas que permitan modificar objetos o sistemas ya existentes (quitan, agregan o modifican partes).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Comparan las características físicas y de funcionamiento de objetos o sistemas tecnológicos existentes. </a:t>
                      </a:r>
                    </a:p>
                    <a:p>
                      <a:endParaRPr lang="es-CL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Crear, organizar, aplicar, transformar, identificar, usar, comunicar. 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Modificar objetos o sistemas tecnológicos ya existentes que resuelven una necesidad humana específica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 smtClean="0">
                          <a:effectLst/>
                          <a:latin typeface="+mn-lt"/>
                        </a:rPr>
                        <a:t>Ticket</a:t>
                      </a:r>
                      <a:r>
                        <a:rPr lang="es-CL" sz="1400" b="1" baseline="0" dirty="0" smtClean="0">
                          <a:effectLst/>
                          <a:latin typeface="+mn-lt"/>
                        </a:rPr>
                        <a:t> de salida</a:t>
                      </a:r>
                      <a:endParaRPr lang="es-CL" sz="1400" b="1" dirty="0" smtClean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181" y="116632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Reglas para una buena clase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s-CL" dirty="0"/>
              <a:t>Puntualidad</a:t>
            </a:r>
          </a:p>
          <a:p>
            <a:pPr marL="285750" indent="-285750"/>
            <a:r>
              <a:rPr lang="es-CL" dirty="0"/>
              <a:t>tener materiales solicitados</a:t>
            </a:r>
          </a:p>
          <a:p>
            <a:pPr marL="285750" indent="-285750"/>
            <a:r>
              <a:rPr lang="es-CL" dirty="0"/>
              <a:t>Ser respetuoso con el profesor y sus compañeros</a:t>
            </a:r>
          </a:p>
          <a:p>
            <a:pPr marL="285750" indent="-285750"/>
            <a:r>
              <a:rPr lang="es-CL" dirty="0"/>
              <a:t>Mantener micrófono apagado y cámara encendida(solo si el alumno quiere)</a:t>
            </a:r>
          </a:p>
          <a:p>
            <a:pPr marL="285750" indent="-285750"/>
            <a:r>
              <a:rPr lang="es-CL" dirty="0"/>
              <a:t>Dudas o consultas</a:t>
            </a:r>
          </a:p>
          <a:p>
            <a:pPr marL="285750" indent="-285750"/>
            <a:r>
              <a:rPr lang="es-CL" dirty="0"/>
              <a:t>Estar atento a la clase online</a:t>
            </a:r>
          </a:p>
          <a:p>
            <a:endParaRPr lang="es-CL" dirty="0"/>
          </a:p>
        </p:txBody>
      </p:sp>
      <p:pic>
        <p:nvPicPr>
          <p:cNvPr id="4" name="Picture 2" descr="C:\Users\alicia\Downloads\estudiantes-pupitr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6" y="4869160"/>
            <a:ext cx="3161134" cy="18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99" y="26064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Inicio</a:t>
            </a:r>
            <a:br>
              <a:rPr lang="es-CL" dirty="0" smtClean="0"/>
            </a:br>
            <a:r>
              <a:rPr lang="es-CL" dirty="0" smtClean="0"/>
              <a:t>Activación Conocimientos Previos</a:t>
            </a:r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485" y="11663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45 mejores imágenes de Condorito | Condor, Condorito chistes ...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80928"/>
            <a:ext cx="1611827" cy="346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lamada de nube 4"/>
          <p:cNvSpPr/>
          <p:nvPr/>
        </p:nvSpPr>
        <p:spPr>
          <a:xfrm>
            <a:off x="5148064" y="1789453"/>
            <a:ext cx="2352381" cy="1368152"/>
          </a:xfrm>
          <a:prstGeom prst="cloudCallout">
            <a:avLst>
              <a:gd name="adj1" fmla="val 43956"/>
              <a:gd name="adj2" fmla="val 78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RECORDEMOS</a:t>
            </a:r>
            <a:endParaRPr lang="es-CL" dirty="0"/>
          </a:p>
        </p:txBody>
      </p:sp>
      <p:sp>
        <p:nvSpPr>
          <p:cNvPr id="2" name="CuadroTexto 1"/>
          <p:cNvSpPr txBox="1"/>
          <p:nvPr/>
        </p:nvSpPr>
        <p:spPr>
          <a:xfrm>
            <a:off x="971600" y="2564904"/>
            <a:ext cx="33123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/>
              <a:t>¿Qué es una mejora de un objeto? </a:t>
            </a:r>
          </a:p>
          <a:p>
            <a:endParaRPr lang="es-CL" sz="2800" dirty="0"/>
          </a:p>
          <a:p>
            <a:r>
              <a:rPr lang="es-CL" sz="2800" dirty="0" smtClean="0"/>
              <a:t>¿Qué características tiene un computador? 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MODIFICACIÓN</a:t>
            </a:r>
            <a:endParaRPr lang="es-CL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525963"/>
          </a:xfrm>
        </p:spPr>
        <p:txBody>
          <a:bodyPr>
            <a:normAutofit fontScale="85000" lnSpcReduction="20000"/>
          </a:bodyPr>
          <a:lstStyle/>
          <a:p>
            <a:r>
              <a:rPr lang="es-CL" dirty="0"/>
              <a:t>Del latín </a:t>
            </a:r>
            <a:r>
              <a:rPr lang="es-CL" dirty="0" err="1"/>
              <a:t>modificatĭo</a:t>
            </a:r>
            <a:r>
              <a:rPr lang="es-CL" dirty="0"/>
              <a:t>, modificación es la acción y efecto de </a:t>
            </a:r>
            <a:r>
              <a:rPr lang="es-CL" b="1" dirty="0"/>
              <a:t>modificar</a:t>
            </a:r>
            <a:r>
              <a:rPr lang="es-CL" dirty="0"/>
              <a:t>. Este verbo, cuyo origen etimológico nos remite al latín </a:t>
            </a:r>
            <a:r>
              <a:rPr lang="es-CL" dirty="0" err="1"/>
              <a:t>modificāre</a:t>
            </a:r>
            <a:r>
              <a:rPr lang="es-CL" dirty="0"/>
              <a:t>, hace mención a cambiar o transformar algo, dar un nuevo modo de existencia a una sustancia material o a limitar algo a cierto estado de manera en </a:t>
            </a:r>
            <a:r>
              <a:rPr lang="es-CL" b="1" dirty="0"/>
              <a:t>que</a:t>
            </a:r>
            <a:r>
              <a:rPr lang="es-CL" dirty="0"/>
              <a:t> se distinga de otras cosas.</a:t>
            </a:r>
          </a:p>
        </p:txBody>
      </p:sp>
      <p:pic>
        <p:nvPicPr>
          <p:cNvPr id="1026" name="Picture 2" descr="en-construccion-y-obra-imagen-animada-001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507" y="1844824"/>
            <a:ext cx="3336054" cy="4523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847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EJEMPLO</a:t>
            </a:r>
            <a:endParaRPr lang="es-CL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 Cambio de color mi pieza.</a:t>
            </a:r>
          </a:p>
          <a:p>
            <a:r>
              <a:rPr lang="es-CL" dirty="0"/>
              <a:t> </a:t>
            </a:r>
            <a:r>
              <a:rPr lang="es-CL" dirty="0"/>
              <a:t>M</a:t>
            </a:r>
            <a:r>
              <a:rPr lang="es-CL" dirty="0" smtClean="0"/>
              <a:t>odificar </a:t>
            </a:r>
            <a:r>
              <a:rPr lang="es-CL" dirty="0" smtClean="0"/>
              <a:t>los muebles de la casa. </a:t>
            </a:r>
          </a:p>
          <a:p>
            <a:r>
              <a:rPr lang="es-CL" dirty="0" smtClean="0"/>
              <a:t>Modificar algunas partes del auto.</a:t>
            </a:r>
          </a:p>
          <a:p>
            <a:r>
              <a:rPr lang="es-CL" dirty="0" smtClean="0"/>
              <a:t>Cambiar el fondo de pantalla de mi computador o teléfono </a:t>
            </a:r>
            <a:endParaRPr lang="es-CL" dirty="0"/>
          </a:p>
        </p:txBody>
      </p:sp>
      <p:pic>
        <p:nvPicPr>
          <p:cNvPr id="2050" name="Picture 2" descr="computadora-y-ordenador-imagen-animada-016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293096"/>
            <a:ext cx="3960440" cy="2398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377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MANOS A LA OBRA</a:t>
            </a:r>
            <a:endParaRPr lang="es-CL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AHORA QUE YA SABEMOS SOBRE ALGUNAS MODIFICACIONES, ES MOMENTO DE IMAGINAR Y CREAR. CON AYUDA DEL SIGUIENTE CUADRO</a:t>
            </a:r>
            <a:endParaRPr lang="es-CL" dirty="0"/>
          </a:p>
        </p:txBody>
      </p:sp>
      <p:pic>
        <p:nvPicPr>
          <p:cNvPr id="5122" name="Picture 2" descr="dibujo-imagen-animada-005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861048"/>
            <a:ext cx="3545541" cy="2776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281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s-CL" u="sng" dirty="0" smtClean="0"/>
              <a:t>LAVADORA</a:t>
            </a:r>
            <a:endParaRPr lang="es-CL" u="sng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9464182"/>
              </p:ext>
            </p:extLst>
          </p:nvPr>
        </p:nvGraphicFramePr>
        <p:xfrm>
          <a:off x="179512" y="1484784"/>
          <a:ext cx="8702624" cy="47525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xmlns="" val="41910458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3362653084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513756286"/>
                    </a:ext>
                  </a:extLst>
                </a:gridCol>
                <a:gridCol w="1861864">
                  <a:extLst>
                    <a:ext uri="{9D8B030D-6E8A-4147-A177-3AD203B41FA5}">
                      <a16:colId xmlns:a16="http://schemas.microsoft.com/office/drawing/2014/main" xmlns="" val="783084316"/>
                    </a:ext>
                  </a:extLst>
                </a:gridCol>
              </a:tblGrid>
              <a:tr h="1161729"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CARACTERÍSTICAS Y FUNCIONAMIENTO</a:t>
                      </a:r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MEJORAS </a:t>
                      </a:r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ACCESORIOS (AGREGAR O QUITAR)</a:t>
                      </a:r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BOCETO </a:t>
                      </a:r>
                      <a:endParaRPr lang="es-C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48394"/>
                  </a:ext>
                </a:extLst>
              </a:tr>
              <a:tr h="3590799">
                <a:tc>
                  <a:txBody>
                    <a:bodyPr/>
                    <a:lstStyle/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1339268"/>
                  </a:ext>
                </a:extLst>
              </a:tr>
            </a:tbl>
          </a:graphicData>
        </a:graphic>
      </p:graphicFrame>
      <p:pic>
        <p:nvPicPr>
          <p:cNvPr id="9218" name="Picture 2" descr="static8.depositphotos.com/1072356/973/v/450/dep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24229">
            <a:off x="6846653" y="4586514"/>
            <a:ext cx="2000993" cy="1967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504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BICICLETA</a:t>
            </a:r>
            <a:endParaRPr lang="es-CL" u="sng" dirty="0"/>
          </a:p>
        </p:txBody>
      </p:sp>
      <p:graphicFrame>
        <p:nvGraphicFramePr>
          <p:cNvPr id="6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7770199"/>
              </p:ext>
            </p:extLst>
          </p:nvPr>
        </p:nvGraphicFramePr>
        <p:xfrm>
          <a:off x="220688" y="1268760"/>
          <a:ext cx="8702624" cy="47525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xmlns="" val="41910458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xmlns="" val="3362653084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513756286"/>
                    </a:ext>
                  </a:extLst>
                </a:gridCol>
                <a:gridCol w="1861864">
                  <a:extLst>
                    <a:ext uri="{9D8B030D-6E8A-4147-A177-3AD203B41FA5}">
                      <a16:colId xmlns:a16="http://schemas.microsoft.com/office/drawing/2014/main" xmlns="" val="783084316"/>
                    </a:ext>
                  </a:extLst>
                </a:gridCol>
              </a:tblGrid>
              <a:tr h="1161729"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CARACTERÍSTICAS Y FUNCIONAMIENTO</a:t>
                      </a:r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MEJORAS </a:t>
                      </a:r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ACCESORIOS (AGREGAR O QUITAR)</a:t>
                      </a:r>
                      <a:endParaRPr lang="es-C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 smtClean="0"/>
                        <a:t>BOCETO </a:t>
                      </a:r>
                      <a:endParaRPr lang="es-C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48394"/>
                  </a:ext>
                </a:extLst>
              </a:tr>
              <a:tr h="3590799">
                <a:tc>
                  <a:txBody>
                    <a:bodyPr/>
                    <a:lstStyle/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 smtClean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1339268"/>
                  </a:ext>
                </a:extLst>
              </a:tr>
            </a:tbl>
          </a:graphicData>
        </a:graphic>
      </p:graphicFrame>
      <p:pic>
        <p:nvPicPr>
          <p:cNvPr id="10242" name="Picture 2" descr="Bicicleta Clipart (#2983076) - Pin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5057130"/>
            <a:ext cx="2479952" cy="1637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211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2554</TotalTime>
  <Words>434</Words>
  <Application>Microsoft Office PowerPoint</Application>
  <PresentationFormat>Presentación en pantalla (4:3)</PresentationFormat>
  <Paragraphs>117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PLANIFICACIÓN  CLASES VIRTUALES SEMANA N° 26 FECHA : 25- Septiembre-2020</vt:lpstr>
      <vt:lpstr>Presentación de PowerPoint</vt:lpstr>
      <vt:lpstr>Reglas para una buena clase </vt:lpstr>
      <vt:lpstr>Inicio Activación Conocimientos Previos</vt:lpstr>
      <vt:lpstr>MODIFICACIÓN</vt:lpstr>
      <vt:lpstr>EJEMPLO</vt:lpstr>
      <vt:lpstr>MANOS A LA OBRA</vt:lpstr>
      <vt:lpstr>LAVADORA</vt:lpstr>
      <vt:lpstr>BICICLETA</vt:lpstr>
      <vt:lpstr>LIBROS</vt:lpstr>
      <vt:lpstr>AHORA ES TÚ TURNO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Colegio Jean Piaget</cp:lastModifiedBy>
  <cp:revision>129</cp:revision>
  <dcterms:created xsi:type="dcterms:W3CDTF">2020-07-06T03:06:52Z</dcterms:created>
  <dcterms:modified xsi:type="dcterms:W3CDTF">2020-09-20T22:12:44Z</dcterms:modified>
</cp:coreProperties>
</file>