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8" r:id="rId2"/>
    <p:sldId id="256" r:id="rId3"/>
    <p:sldId id="310" r:id="rId4"/>
    <p:sldId id="304" r:id="rId5"/>
    <p:sldId id="313" r:id="rId6"/>
    <p:sldId id="322" r:id="rId7"/>
    <p:sldId id="321" r:id="rId8"/>
    <p:sldId id="320" r:id="rId9"/>
    <p:sldId id="323" r:id="rId10"/>
    <p:sldId id="324" r:id="rId11"/>
    <p:sldId id="29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868" autoAdjust="0"/>
  </p:normalViewPr>
  <p:slideViewPr>
    <p:cSldViewPr>
      <p:cViewPr varScale="1">
        <p:scale>
          <a:sx n="69" d="100"/>
          <a:sy n="69" d="100"/>
        </p:scale>
        <p:origin x="14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17-09-2020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17-09-2020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17-09-2020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17-09-2020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17-09-2020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40" y="2517496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</a:t>
            </a:r>
            <a:r>
              <a:rPr lang="es-CL" sz="2800" dirty="0" smtClean="0"/>
              <a:t>27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</a:t>
            </a:r>
            <a:r>
              <a:rPr lang="es-CL" sz="2800" dirty="0" smtClean="0"/>
              <a:t>29- </a:t>
            </a:r>
            <a:r>
              <a:rPr lang="es-CL" sz="2800" dirty="0" smtClean="0"/>
              <a:t>septiembre-2020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8" y="-1319399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502" y="-1292504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Fiestas Patrias | volantines publicitario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223" y="-99392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Pauta de evaluación  </a:t>
            </a:r>
            <a:endParaRPr lang="es-CL" u="sng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955150"/>
              </p:ext>
            </p:extLst>
          </p:nvPr>
        </p:nvGraphicFramePr>
        <p:xfrm>
          <a:off x="251520" y="1426644"/>
          <a:ext cx="8784976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57663255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484701399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76660709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9889431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346574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INDICADORES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LOGRADO (3PTS)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MEDIANAMENTE LOGRADO (2 PTS)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POR LOGRAR (1PTO)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TOTAL</a:t>
                      </a:r>
                      <a:endParaRPr lang="es-C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79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600" b="1" dirty="0" smtClean="0"/>
                        <a:t>¿Tú obra creada a que tipo de artesanía precolombina la podrías</a:t>
                      </a:r>
                      <a:r>
                        <a:rPr lang="es-CL" sz="1600" b="1" baseline="0" dirty="0" smtClean="0"/>
                        <a:t> asociar</a:t>
                      </a:r>
                      <a:r>
                        <a:rPr lang="es-CL" sz="1600" b="1" dirty="0" smtClean="0"/>
                        <a:t>? </a:t>
                      </a:r>
                      <a:r>
                        <a:rPr lang="es-CL" sz="1600" b="1" dirty="0" smtClean="0"/>
                        <a:t>Explica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</a:t>
                      </a:r>
                      <a:r>
                        <a:rPr lang="es-CL" baseline="0" dirty="0" smtClean="0"/>
                        <a:t> identifica y </a:t>
                      </a:r>
                      <a:r>
                        <a:rPr lang="es-CL" baseline="0" dirty="0" smtClean="0"/>
                        <a:t>reconoce algún pueblo precolombino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El alumno</a:t>
                      </a:r>
                      <a:r>
                        <a:rPr lang="es-CL" baseline="0" dirty="0" smtClean="0"/>
                        <a:t> solo </a:t>
                      </a:r>
                      <a:r>
                        <a:rPr lang="es-CL" baseline="0" dirty="0" smtClean="0"/>
                        <a:t>identifica algún pueblo precolombino</a:t>
                      </a:r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El alumno no</a:t>
                      </a:r>
                      <a:r>
                        <a:rPr lang="es-CL" baseline="0" dirty="0" smtClean="0"/>
                        <a:t> </a:t>
                      </a:r>
                      <a:r>
                        <a:rPr lang="es-CL" baseline="0" dirty="0" smtClean="0"/>
                        <a:t>identifica ningún pueblo precolombino</a:t>
                      </a:r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07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 smtClean="0"/>
                        <a:t>¿Qué tipo de materiales reutilizables utilizaste?</a:t>
                      </a:r>
                      <a:endParaRPr lang="es-CL" sz="1600" b="1" dirty="0" smtClean="0"/>
                    </a:p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</a:t>
                      </a:r>
                      <a:r>
                        <a:rPr lang="es-CL" baseline="0" dirty="0" smtClean="0"/>
                        <a:t> nombra y utiliza </a:t>
                      </a:r>
                      <a:r>
                        <a:rPr lang="es-CL" baseline="0" dirty="0" smtClean="0"/>
                        <a:t>materiales </a:t>
                      </a:r>
                      <a:r>
                        <a:rPr lang="es-CL" baseline="0" dirty="0" smtClean="0"/>
                        <a:t>de reciclaje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 solo</a:t>
                      </a:r>
                      <a:r>
                        <a:rPr lang="es-CL" baseline="0" dirty="0" smtClean="0"/>
                        <a:t> nombra </a:t>
                      </a:r>
                      <a:r>
                        <a:rPr lang="es-CL" baseline="0" dirty="0" smtClean="0"/>
                        <a:t>materiales de reciclaje.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 no</a:t>
                      </a:r>
                      <a:r>
                        <a:rPr lang="es-CL" baseline="0" dirty="0" smtClean="0"/>
                        <a:t> utiliza materiales de reciclaje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212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 smtClean="0"/>
                        <a:t>Describe tú obra creada y expresa el lenguaje visual</a:t>
                      </a:r>
                      <a:r>
                        <a:rPr lang="es-CL" sz="1600" b="1" baseline="0" dirty="0" smtClean="0"/>
                        <a:t> utilizado.</a:t>
                      </a:r>
                      <a:r>
                        <a:rPr lang="es-CL" sz="1600" b="1" dirty="0" smtClean="0"/>
                        <a:t> </a:t>
                      </a:r>
                      <a:r>
                        <a:rPr lang="es-CL" sz="1600" b="1" dirty="0" smtClean="0"/>
                        <a:t>Fundamenta</a:t>
                      </a:r>
                    </a:p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</a:t>
                      </a:r>
                      <a:r>
                        <a:rPr lang="es-CL" dirty="0" smtClean="0"/>
                        <a:t>alumno</a:t>
                      </a:r>
                      <a:r>
                        <a:rPr lang="es-CL" baseline="0" dirty="0" smtClean="0"/>
                        <a:t> nombra 3 características de su obra y menciona el lenguaje visual utilizado.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 solo</a:t>
                      </a:r>
                      <a:r>
                        <a:rPr lang="es-CL" baseline="0" dirty="0" smtClean="0"/>
                        <a:t> </a:t>
                      </a:r>
                      <a:r>
                        <a:rPr lang="es-CL" baseline="0" dirty="0" smtClean="0"/>
                        <a:t>nombra </a:t>
                      </a:r>
                      <a:r>
                        <a:rPr lang="es-CL" baseline="0" dirty="0" smtClean="0"/>
                        <a:t>1 o 2 </a:t>
                      </a:r>
                      <a:r>
                        <a:rPr lang="es-CL" baseline="0" dirty="0" smtClean="0"/>
                        <a:t>características y lenguaje visual utilizado.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 </a:t>
                      </a:r>
                      <a:r>
                        <a:rPr lang="es-CL" dirty="0" smtClean="0"/>
                        <a:t>no</a:t>
                      </a:r>
                      <a:r>
                        <a:rPr lang="es-CL" baseline="0" dirty="0" smtClean="0"/>
                        <a:t> nombra características ni lenguaje visual utilizado.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84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444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287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 Artes Visuales</a:t>
            </a:r>
          </a:p>
          <a:p>
            <a:pPr algn="ctr"/>
            <a:r>
              <a:rPr lang="es-CL" sz="2000" b="1" dirty="0" smtClean="0"/>
              <a:t>SEMANA </a:t>
            </a:r>
            <a:r>
              <a:rPr lang="es-CL" sz="2000" b="1" dirty="0" smtClean="0"/>
              <a:t>27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s-CL" sz="2000" b="1" dirty="0" smtClean="0"/>
              <a:t>¿</a:t>
            </a:r>
            <a:r>
              <a:rPr lang="es-CL" sz="2000" b="1" dirty="0"/>
              <a:t>Tú obra creada a que tipo de artesanía precolombina la podrías asociar? </a:t>
            </a:r>
            <a:r>
              <a:rPr lang="es-CL" sz="2000" b="1" dirty="0" smtClean="0"/>
              <a:t>Explica</a:t>
            </a:r>
          </a:p>
          <a:p>
            <a:pPr marL="457200" indent="-457200">
              <a:buAutoNum type="arabicParenR"/>
            </a:pPr>
            <a:endParaRPr lang="es-CL" sz="2000" b="1" dirty="0"/>
          </a:p>
          <a:p>
            <a:pPr marL="457200" indent="-457200">
              <a:buFontTx/>
              <a:buAutoNum type="arabicParenR"/>
            </a:pPr>
            <a:r>
              <a:rPr lang="es-CL" sz="2000" b="1" dirty="0"/>
              <a:t>¿Qué tipo de materiales reutilizables utilizaste?</a:t>
            </a:r>
          </a:p>
          <a:p>
            <a:pPr marL="457200" indent="-457200">
              <a:buAutoNum type="arabicParenR"/>
            </a:pPr>
            <a:endParaRPr lang="es-CL" sz="2000" b="1" dirty="0" smtClean="0"/>
          </a:p>
          <a:p>
            <a:pPr marL="457200" indent="-457200">
              <a:buAutoNum type="arabicParenR"/>
            </a:pPr>
            <a:endParaRPr lang="es-CL" sz="2000" b="1" dirty="0"/>
          </a:p>
          <a:p>
            <a:pPr marL="457200" indent="-457200">
              <a:buFontTx/>
              <a:buAutoNum type="arabicParenR"/>
            </a:pPr>
            <a:r>
              <a:rPr lang="es-CL" sz="2000" b="1" dirty="0" smtClean="0"/>
              <a:t> </a:t>
            </a:r>
            <a:r>
              <a:rPr lang="es-CL" sz="2000" b="1" dirty="0"/>
              <a:t>Describe tú obra creada y expresa el lenguaje visual utilizado. Fundamenta</a:t>
            </a:r>
          </a:p>
          <a:p>
            <a:endParaRPr lang="es-CL" sz="2000" dirty="0"/>
          </a:p>
          <a:p>
            <a:endParaRPr lang="es-CL" sz="2000" b="1" dirty="0"/>
          </a:p>
          <a:p>
            <a:endParaRPr lang="es-CL" sz="2000" b="1" dirty="0" smtClean="0"/>
          </a:p>
          <a:p>
            <a:endParaRPr lang="es-CL" b="1" dirty="0"/>
          </a:p>
          <a:p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3983985" y="5157192"/>
            <a:ext cx="4908495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608" y="4629083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518635"/>
              </p:ext>
            </p:extLst>
          </p:nvPr>
        </p:nvGraphicFramePr>
        <p:xfrm>
          <a:off x="389131" y="332656"/>
          <a:ext cx="8136904" cy="6462093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Visuales</a:t>
                      </a: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4° 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trabajos de arte con un propósito expresivo personal y basados en la observación del:</a:t>
                      </a:r>
                    </a:p>
                    <a:p>
                      <a:pPr lvl="0"/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natural: naturaleza y paisaje americano </a:t>
                      </a:r>
                    </a:p>
                    <a:p>
                      <a:pPr lvl="0"/>
                      <a:r>
                        <a:rPr lang="es-C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cultural: América y sus tradiciones (cultura precolombina, tradiciones y artesanía americana)</a:t>
                      </a:r>
                      <a:endParaRPr lang="es-C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s-C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artístico:</a:t>
                      </a: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 precolombino </a:t>
                      </a: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de movimientos artísticos como muralismo mexicano, naif y surrealismo en Chile, Latinoamérica y en el resto del mundo. (OA 1)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-Seleccionan </a:t>
                      </a: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adecuadamente materiales para la creación personal en relación con el propósito expresivo.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Crean trabajos de arte de pintura y artesanía, basados en la observación de arte rupestre chileno, textiles, cerámica y máscaras del arte precolombino</a:t>
                      </a: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Describen imágenes y objetos de artesanía del arte precolombino en relación con el tema y el uso de elementos de lenguaje visual.</a:t>
                      </a:r>
                      <a:endParaRPr lang="es-C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Demostrar disposición a expresar artísticamente las propias ideas y sentimientos.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</a:t>
                      </a:r>
                      <a:r>
                        <a:rPr lang="es-C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diseños en lana simulando artesanía americana</a:t>
                      </a: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</a:t>
            </a:r>
            <a:r>
              <a:rPr lang="es-CL" sz="2800" dirty="0" smtClean="0"/>
              <a:t>Qué tipo de artesanía americana recuerdas? </a:t>
            </a:r>
            <a:endParaRPr lang="es-CL" sz="2800" dirty="0" smtClean="0"/>
          </a:p>
          <a:p>
            <a:endParaRPr lang="es-CL" sz="2800" dirty="0"/>
          </a:p>
          <a:p>
            <a:r>
              <a:rPr lang="es-CL" sz="2800" dirty="0" smtClean="0"/>
              <a:t>¿Qué pueblos originarios de Chile trabajan la artesanía con lana 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Textiles </a:t>
            </a:r>
            <a:r>
              <a:rPr lang="es-CL" u="sng" dirty="0"/>
              <a:t>P</a:t>
            </a:r>
            <a:r>
              <a:rPr lang="es-CL" u="sng" dirty="0" smtClean="0"/>
              <a:t>recolombina </a:t>
            </a:r>
            <a:endParaRPr lang="es-CL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709120"/>
          </a:xfrm>
        </p:spPr>
        <p:txBody>
          <a:bodyPr>
            <a:normAutofit fontScale="85000" lnSpcReduction="10000"/>
          </a:bodyPr>
          <a:lstStyle/>
          <a:p>
            <a:r>
              <a:rPr lang="es-CL" dirty="0"/>
              <a:t>En los Andes, el tejido precedió a la alfarería, la agricultura y la vida aldeana. Hace cinco mil años, se comenzaron a utilizar el algodón y la fibra de los camélidos andinos para la confección de los primeros </a:t>
            </a:r>
            <a:r>
              <a:rPr lang="es-CL" b="1" dirty="0"/>
              <a:t>textiles</a:t>
            </a:r>
            <a:r>
              <a:rPr lang="es-CL" dirty="0"/>
              <a:t>, algunos de los cuales se hicieron siguiendo la técnica de las antiguas esteras vegetales.</a:t>
            </a:r>
            <a:endParaRPr lang="es-CL" sz="2800" dirty="0">
              <a:latin typeface="Comic Sans MS" pitchFamily="66" charset="0"/>
            </a:endParaRPr>
          </a:p>
        </p:txBody>
      </p:sp>
      <p:pic>
        <p:nvPicPr>
          <p:cNvPr id="1026" name="Picture 2" descr="Tejidos funerarios – Museo Chileno de Arte Precolombino Vitrinas - Museo  Chileno de Arte Precolombi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410" y="2780928"/>
            <a:ext cx="3744333" cy="214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16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¿Quienes los realizaron?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4690864" cy="4349080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Por un lado, la tradición china ubica su invención en la época del Emperador Amarillo. Mientras, algunos han establecido </a:t>
            </a:r>
            <a:r>
              <a:rPr lang="es-CL" b="1" dirty="0"/>
              <a:t>que</a:t>
            </a:r>
            <a:r>
              <a:rPr lang="es-CL" dirty="0"/>
              <a:t> el telar fue inventado por los indígenas sudamericanos. Otros aseguran </a:t>
            </a:r>
            <a:r>
              <a:rPr lang="es-CL" b="1" dirty="0"/>
              <a:t>que</a:t>
            </a:r>
            <a:r>
              <a:rPr lang="es-CL" dirty="0"/>
              <a:t> fue desarrollado en el período Neolítico en Mesopotamia</a:t>
            </a:r>
          </a:p>
        </p:txBody>
      </p:sp>
      <p:pic>
        <p:nvPicPr>
          <p:cNvPr id="2050" name="Picture 2" descr="indio-y-piel-roja-imagen-animada-0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866" y="1916832"/>
            <a:ext cx="3675563" cy="381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87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u="sng" dirty="0" smtClean="0"/>
              <a:t>EJEMPLO DE TEXTILES</a:t>
            </a:r>
            <a:endParaRPr lang="es-CL" u="sng" dirty="0"/>
          </a:p>
        </p:txBody>
      </p:sp>
      <p:pic>
        <p:nvPicPr>
          <p:cNvPr id="3074" name="Picture 2" descr="Introducción Sala textil – Museo Chileno de Arte Precolombino Vitrinas -  Museo Chileno de Arte Precolombi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68760"/>
            <a:ext cx="2674113" cy="267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rte Precolombino | Emol Fo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083" y="1669449"/>
            <a:ext cx="2733675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100+ mejores imágenes de Polito en 2020 | arte peruano, disenos de unas,  alpac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471775"/>
            <a:ext cx="22479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textiles: Paracas, Pre-Columbian, South of Perú. | Peruvian art, Textile  fiber art, Textile 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0" y="4127254"/>
            <a:ext cx="3727942" cy="232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2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 </a:t>
            </a:r>
            <a:r>
              <a:rPr lang="es-CL" u="sng" dirty="0" smtClean="0"/>
              <a:t>A EVALUAR</a:t>
            </a:r>
            <a:endParaRPr lang="es-CL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7499176" cy="4483485"/>
          </a:xfrm>
        </p:spPr>
        <p:txBody>
          <a:bodyPr>
            <a:normAutofit/>
          </a:bodyPr>
          <a:lstStyle/>
          <a:p>
            <a:r>
              <a:rPr lang="es-CL" sz="2400" dirty="0" smtClean="0"/>
              <a:t>AHORA QUE YA </a:t>
            </a:r>
            <a:r>
              <a:rPr lang="es-CL" sz="2400" dirty="0" smtClean="0"/>
              <a:t>RECORDAMOS UN </a:t>
            </a:r>
            <a:r>
              <a:rPr lang="es-CL" sz="2400" dirty="0" smtClean="0"/>
              <a:t>POCO MÁS SOBRE LOS TEXTILES, ES MOMENTO DE COMENZAR A CREAR:</a:t>
            </a:r>
          </a:p>
          <a:p>
            <a:pPr marL="0" indent="0">
              <a:buNone/>
            </a:pPr>
            <a:r>
              <a:rPr lang="es-CL" sz="2400" dirty="0" smtClean="0"/>
              <a:t> </a:t>
            </a:r>
            <a:r>
              <a:rPr lang="es-CL" sz="2400" dirty="0" smtClean="0"/>
              <a:t>1- Marca en un cartón la inicial de tú nombre en mayúscula.</a:t>
            </a:r>
          </a:p>
          <a:p>
            <a:pPr marL="0" indent="0">
              <a:buNone/>
            </a:pPr>
            <a:r>
              <a:rPr lang="es-CL" sz="2400" dirty="0" smtClean="0"/>
              <a:t>2- Recorta con mucho cuidado la letra. </a:t>
            </a:r>
          </a:p>
          <a:p>
            <a:pPr marL="0" indent="0">
              <a:buNone/>
            </a:pPr>
            <a:r>
              <a:rPr lang="es-CL" sz="2400" dirty="0" smtClean="0"/>
              <a:t>3- Una vez que tengas recortada tu letra, es momento de comenzar a rodearla con la lana seleccionada rodeándola por completo y cambiando de color cuando lo desees. </a:t>
            </a:r>
          </a:p>
          <a:p>
            <a:pPr marL="0" indent="0">
              <a:buNone/>
            </a:pPr>
            <a:r>
              <a:rPr lang="es-CL" sz="2400" dirty="0" smtClean="0"/>
              <a:t>4- Decoración.</a:t>
            </a:r>
            <a:r>
              <a:rPr lang="es-CL" sz="2400" dirty="0" smtClean="0"/>
              <a:t>  </a:t>
            </a:r>
            <a:endParaRPr lang="es-CL" sz="2400" dirty="0" smtClean="0"/>
          </a:p>
        </p:txBody>
      </p:sp>
      <p:pic>
        <p:nvPicPr>
          <p:cNvPr id="4098" name="Picture 2" descr="indio-y-piel-roja-imagen-animada-00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891434"/>
            <a:ext cx="1595291" cy="285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62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EJEMPLO</a:t>
            </a:r>
            <a:endParaRPr lang="es-CL" u="sng" dirty="0"/>
          </a:p>
        </p:txBody>
      </p:sp>
      <p:pic>
        <p:nvPicPr>
          <p:cNvPr id="1026" name="Picture 2" descr="5 manualidades fáciles con lana para hacer con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268760"/>
            <a:ext cx="7905750" cy="53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9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618</Words>
  <Application>Microsoft Office PowerPoint</Application>
  <PresentationFormat>Presentación en pantalla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Tema de Office</vt:lpstr>
      <vt:lpstr>PLANIFICACIÓN  CLASES VIRTUALES SEMANA N° 27 FECHA : 29- septiembre-2020</vt:lpstr>
      <vt:lpstr>Presentación de PowerPoint</vt:lpstr>
      <vt:lpstr>Reglas para una buena clase </vt:lpstr>
      <vt:lpstr>Inicio Activación Conocimientos Previos</vt:lpstr>
      <vt:lpstr>Textiles Precolombina </vt:lpstr>
      <vt:lpstr>¿Quienes los realizaron? </vt:lpstr>
      <vt:lpstr>EJEMPLO DE TEXTILES</vt:lpstr>
      <vt:lpstr> A EVALUAR</vt:lpstr>
      <vt:lpstr>EJEMPLO</vt:lpstr>
      <vt:lpstr>Pauta de evaluación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Usuario de Windows</cp:lastModifiedBy>
  <cp:revision>128</cp:revision>
  <dcterms:created xsi:type="dcterms:W3CDTF">2020-07-06T03:06:52Z</dcterms:created>
  <dcterms:modified xsi:type="dcterms:W3CDTF">2020-09-17T04:24:58Z</dcterms:modified>
</cp:coreProperties>
</file>