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79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83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64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6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3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1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85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22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3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93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7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39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1724" y="1543220"/>
            <a:ext cx="9144000" cy="3073865"/>
          </a:xfrm>
        </p:spPr>
        <p:txBody>
          <a:bodyPr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4</a:t>
            </a:r>
            <a:r>
              <a:rPr lang="es-CL" dirty="0" smtClean="0">
                <a:latin typeface="Comic Sans MS" panose="030F0702030302020204" pitchFamily="66" charset="0"/>
              </a:rPr>
              <a:t>° GRADE</a:t>
            </a:r>
            <a:br>
              <a:rPr lang="es-CL" dirty="0" smtClean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ONLINE TEST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WEEK N°27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DATE: OCTOBER 1st, 2020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3334" y="0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b="1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</a:t>
            </a: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Jean Piaget</a:t>
            </a:r>
            <a:endParaRPr lang="es-MX" i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84" y="142612"/>
            <a:ext cx="1941880" cy="1677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318781" y="5638451"/>
            <a:ext cx="537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Comic Sans MS" panose="030F0702030302020204" pitchFamily="66" charset="0"/>
              </a:rPr>
              <a:t>Miss Pía Cáceres G.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pic>
        <p:nvPicPr>
          <p:cNvPr id="7" name="Imagen 6" descr="Profesor PNG Clipart | PNGOcean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375" l="9753" r="89973">
                        <a14:backgroundMark x1="25687" y1="12500" x2="25687" y2="12500"/>
                        <a14:backgroundMark x1="84615" y1="7875" x2="84615" y2="7875"/>
                        <a14:backgroundMark x1="82830" y1="31250" x2="82830" y2="31250"/>
                        <a14:backgroundMark x1="76236" y1="60250" x2="76236" y2="60250"/>
                        <a14:backgroundMark x1="34753" y1="72000" x2="34753" y2="72000"/>
                        <a14:backgroundMark x1="35027" y1="15750" x2="35027" y2="15750"/>
                        <a14:backgroundMark x1="44780" y1="32625" x2="44780" y2="32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629" y="2113751"/>
            <a:ext cx="4374686" cy="3512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114" y="1820265"/>
            <a:ext cx="2426418" cy="2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23382"/>
              </p:ext>
            </p:extLst>
          </p:nvPr>
        </p:nvGraphicFramePr>
        <p:xfrm>
          <a:off x="469408" y="548641"/>
          <a:ext cx="11347454" cy="6450894"/>
        </p:xfrm>
        <a:graphic>
          <a:graphicData uri="http://schemas.openxmlformats.org/drawingml/2006/table">
            <a:tbl>
              <a:tblPr firstRow="1" firstCol="1" bandRow="1"/>
              <a:tblGrid>
                <a:gridCol w="359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0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Inglés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4°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PROFESOR/A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Pía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Cáceres González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7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PRIORIZACIÓN NIVEL 1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OA1. Comprender textos leídos por un adulto o en formato audiovisual, breves y simples, como: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 rimas y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chants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 canciones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 cuentos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 diálogos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 textos informativos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3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-Demuestran entusiasmo al escuchar y repetir poemas, </a:t>
                      </a:r>
                      <a:r>
                        <a:rPr lang="es-MX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chants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 canciones, realizando acciones, bailando o cantando.</a:t>
                      </a:r>
                    </a:p>
                    <a:p>
                      <a:pPr lvl="0"/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-Realizan acciones de acuerdo a lo escuchado en canciones, </a:t>
                      </a:r>
                      <a:r>
                        <a:rPr lang="es-MX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chants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 indicaciones del docente.</a:t>
                      </a:r>
                    </a:p>
                    <a:p>
                      <a:pPr lvl="0"/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-Repiten y cantan </a:t>
                      </a:r>
                      <a:r>
                        <a:rPr lang="es-MX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chants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 canciones.</a:t>
                      </a:r>
                    </a:p>
                    <a:p>
                      <a:pPr lvl="0"/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5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Contenido: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Evaluación formativa n°2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Habilidades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: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Comprensión oral de textos adaptados y auténticos breves y simples como diálogos, textos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expositivos, rimas, </a:t>
                      </a:r>
                      <a:r>
                        <a:rPr lang="es-MX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chants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 cuentos</a:t>
                      </a: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Evaluar aprendizajes de manera formativa  los indicadores desarrollados en clase de semana 23,24 y 26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0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evaluará de forma formativa  y online a través de rúbrica de evaluación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181" y="253235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4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4" y="50074"/>
            <a:ext cx="10567850" cy="680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077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190</Words>
  <Application>Microsoft Office PowerPoint</Application>
  <PresentationFormat>Panorámica</PresentationFormat>
  <Paragraphs>36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1_Tema de Office</vt:lpstr>
      <vt:lpstr>4° GRADE ONLINE TEST WEEK N°27 DATE: OCTOBER 1st, 2020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 CLASES VIRTUALES INGLÉS SEMANA N°20 FECHA : 06-08-2020</dc:title>
  <dc:creator>Equipo Jean Piaget</dc:creator>
  <cp:lastModifiedBy>Equipo Jean Piaget</cp:lastModifiedBy>
  <cp:revision>55</cp:revision>
  <dcterms:created xsi:type="dcterms:W3CDTF">2020-08-03T02:54:47Z</dcterms:created>
  <dcterms:modified xsi:type="dcterms:W3CDTF">2020-09-22T18:27:18Z</dcterms:modified>
</cp:coreProperties>
</file>