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298" r:id="rId3"/>
    <p:sldId id="256" r:id="rId4"/>
    <p:sldId id="295" r:id="rId5"/>
    <p:sldId id="299" r:id="rId6"/>
    <p:sldId id="300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100" d="100"/>
          <a:sy n="100" d="100"/>
        </p:scale>
        <p:origin x="-52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7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9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0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8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imena.gallardo@colegio-jeanpiaget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624004" cy="2644204"/>
          </a:xfrm>
        </p:spPr>
        <p:txBody>
          <a:bodyPr>
            <a:noAutofit/>
          </a:bodyPr>
          <a:lstStyle/>
          <a:p>
            <a:r>
              <a:rPr lang="es-CL" sz="2400" b="1" dirty="0"/>
              <a:t>PLANIFICACIÓN  PARA EL </a:t>
            </a:r>
            <a:r>
              <a:rPr lang="es-CL" sz="2400" b="1" dirty="0" smtClean="0"/>
              <a:t>AUTOAPRENDIZAJE</a:t>
            </a:r>
            <a:br>
              <a:rPr lang="es-CL" sz="2400" b="1" dirty="0" smtClean="0"/>
            </a:br>
            <a:r>
              <a:rPr lang="es-CL" sz="2400" b="1" dirty="0" smtClean="0"/>
              <a:t>EVALUACIÓN FORMATIVA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LENGUA Y LITERATURA</a:t>
            </a:r>
            <a:br>
              <a:rPr lang="es-CL" sz="2800" dirty="0" smtClean="0"/>
            </a:br>
            <a:r>
              <a:rPr lang="es-CL" sz="2800" dirty="0" smtClean="0"/>
              <a:t>4 AÑO A</a:t>
            </a:r>
            <a:br>
              <a:rPr lang="es-CL" sz="2800" dirty="0" smtClean="0"/>
            </a:br>
            <a:r>
              <a:rPr lang="es-CL" sz="2800" dirty="0" smtClean="0"/>
              <a:t>DÍA</a:t>
            </a:r>
            <a:r>
              <a:rPr lang="es-CL" sz="2800" dirty="0"/>
              <a:t>: </a:t>
            </a:r>
            <a:r>
              <a:rPr lang="es-CL" sz="2800" dirty="0" smtClean="0"/>
              <a:t>01/10/2020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989329" cy="258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89915"/>
              </p:ext>
            </p:extLst>
          </p:nvPr>
        </p:nvGraphicFramePr>
        <p:xfrm>
          <a:off x="467544" y="1196752"/>
          <a:ext cx="8136904" cy="4360179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/ 4 AÑO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XIMENA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GALLARDO MUÑOZ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Patricia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Osorio B.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OA4 Profundizar su comprensión de las narraciones leídas: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extrayendo información explícita e implícita;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describiendo los diferentes ambientes que aparecen en un texto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Contestan, oralmente o por escrito, preguntas que aluden a información implícita del texto.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Describen, dibujan o recrean el lugar donde ocurre el relato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/HABILIDADES</a:t>
                      </a:r>
                      <a:endParaRPr lang="es-ES_tradnl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Comprensión Lectora / Leer - aluden -  extraen – infieren – describen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aprendizajes logrados relacionados con el IE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Y el IE2</a:t>
                      </a: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trabajados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durante las semanas 23. 24 y 26.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Ticket de salida  : Enviar a correo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hlinkClick r:id="rId2"/>
                        </a:rPr>
                        <a:t>x</a:t>
                      </a:r>
                      <a:r>
                        <a:rPr lang="es-C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imena.gallardo@colegio-jeanpiaget.cl</a:t>
                      </a:r>
                      <a:r>
                        <a:rPr lang="es-C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o enviar de forma digital en clase.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91" y="39193"/>
            <a:ext cx="5400600" cy="77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939"/>
          <a:stretch/>
        </p:blipFill>
        <p:spPr bwMode="auto">
          <a:xfrm>
            <a:off x="0" y="-39186"/>
            <a:ext cx="9144000" cy="6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442394"/>
          </a:xfrm>
        </p:spPr>
        <p:txBody>
          <a:bodyPr>
            <a:normAutofit fontScale="90000"/>
          </a:bodyPr>
          <a:lstStyle/>
          <a:p>
            <a:pPr algn="l"/>
            <a:r>
              <a:rPr lang="es-CL" sz="2800" dirty="0" smtClean="0"/>
              <a:t>Actividad: </a:t>
            </a:r>
            <a:br>
              <a:rPr lang="es-CL" sz="2800" dirty="0" smtClean="0"/>
            </a:br>
            <a:r>
              <a:rPr lang="es-CL" sz="2800" dirty="0" smtClean="0"/>
              <a:t>A continuación ingresa con el siguiente link a desarrollar tu evaluación, recuerda prestar mucha atención en tu </a:t>
            </a:r>
            <a:r>
              <a:rPr lang="es-CL" sz="2800" dirty="0"/>
              <a:t>lectura.</a:t>
            </a:r>
            <a:br>
              <a:rPr lang="es-CL" sz="2800" dirty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99953"/>
            <a:ext cx="2592288" cy="180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Nos vemos la próxima semana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2971452" cy="29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Llamada ovalada"/>
          <p:cNvSpPr/>
          <p:nvPr/>
        </p:nvSpPr>
        <p:spPr>
          <a:xfrm>
            <a:off x="5364088" y="2204864"/>
            <a:ext cx="2664296" cy="1800200"/>
          </a:xfrm>
          <a:prstGeom prst="wedgeEllipseCallout">
            <a:avLst>
              <a:gd name="adj1" fmla="val -98055"/>
              <a:gd name="adj2" fmla="val -74186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DOMICILIARIA</a:t>
            </a:r>
          </a:p>
          <a:p>
            <a:pPr algn="ctr"/>
            <a:r>
              <a:rPr lang="es-CL" b="1" dirty="0" smtClean="0"/>
              <a:t>¡AY CUANTO ME QUIERO¡</a:t>
            </a:r>
          </a:p>
          <a:p>
            <a:pPr algn="ctr"/>
            <a:r>
              <a:rPr lang="es-CL" dirty="0" smtClean="0"/>
              <a:t>MAURICIO PAREDES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279851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180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Forma de onda</vt:lpstr>
      <vt:lpstr>PLANIFICACIÓN  PARA EL AUTOAPRENDIZAJE EVALUACIÓN FORMATIVA SEMANA N°27 LENGUA Y LITERATURA 4 AÑO A DÍA: 01/10/2020</vt:lpstr>
      <vt:lpstr>Presentación de PowerPoint</vt:lpstr>
      <vt:lpstr>Presentación de PowerPoint</vt:lpstr>
      <vt:lpstr>Actividad:  A continuación ingresa con el siguiente link a desarrollar tu evaluación, recuerda prestar mucha atención en tu lectura.     </vt:lpstr>
      <vt:lpstr>Nos vemos la próxima semana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111</cp:revision>
  <dcterms:created xsi:type="dcterms:W3CDTF">2020-07-06T03:06:52Z</dcterms:created>
  <dcterms:modified xsi:type="dcterms:W3CDTF">2020-09-27T21:18:24Z</dcterms:modified>
</cp:coreProperties>
</file>