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5" r:id="rId8"/>
    <p:sldId id="304" r:id="rId9"/>
    <p:sldId id="306" r:id="rId10"/>
    <p:sldId id="301" r:id="rId11"/>
    <p:sldId id="307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28 septiembre  al 2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2.- Escribe en tu cuaderno u hoja una carta a tu profesora, en la cual expresen lo que han aprendido sobre la convivencia hasta ahora.</a:t>
            </a:r>
          </a:p>
          <a:p>
            <a:pPr marL="0" indent="0">
              <a:buNone/>
            </a:pPr>
            <a:r>
              <a:rPr lang="es-CL" dirty="0"/>
              <a:t>3.- La siguiente clase la profesora hará leer, a los alumnos, la carta solicitada.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0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</a:p>
          <a:p>
            <a:pPr algn="ctr"/>
            <a:r>
              <a:rPr lang="es-CL" sz="2000" b="1" dirty="0" smtClean="0"/>
              <a:t>SEMANA 27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/>
              <a:t>INDICADORES DE EVALUACIÓN PARA EL </a:t>
            </a:r>
            <a:r>
              <a:rPr lang="es-CL" b="1" u="sng" dirty="0" smtClean="0"/>
              <a:t>OA</a:t>
            </a:r>
          </a:p>
          <a:p>
            <a:pPr algn="ctr"/>
            <a:endParaRPr lang="es-CL" b="1" u="sng" dirty="0"/>
          </a:p>
          <a:p>
            <a:r>
              <a:rPr lang="es-CL" dirty="0"/>
              <a:t>Identifican distintos tipos de violencia en situaciones dadas.</a:t>
            </a:r>
          </a:p>
          <a:p>
            <a:r>
              <a:rPr lang="es-CL" dirty="0"/>
              <a:t>Permiten que sus compañeros se expresen y escuchan sus opiniones e ideas.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1.-  Define con tus palabras qué es violencia</a:t>
            </a:r>
          </a:p>
          <a:p>
            <a:r>
              <a:rPr lang="es-CL" dirty="0" smtClean="0"/>
              <a:t>2.- Elige una forma de violencia vista y da un ejemplo </a:t>
            </a:r>
          </a:p>
          <a:p>
            <a:r>
              <a:rPr lang="es-CL" dirty="0" smtClean="0"/>
              <a:t>3.- ¿Por qué es importante escuchar y respetar la opinión de 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55303"/>
              </p:ext>
            </p:extLst>
          </p:nvPr>
        </p:nvGraphicFramePr>
        <p:xfrm>
          <a:off x="467544" y="544457"/>
          <a:ext cx="8136904" cy="492992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/TERCER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Manifestar actitudes de solidaridad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respeto, que favorezcan la convivencia, como: utilizar formas de buen trato, actuar respetuosamente y compartir con los pares, evitar y rechazar toda forma de violencia y discriminación y respetar el derecho de todos a expresar opiniones y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 diferentes.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Identifican distintos tipos de violencia en situaciones dadas.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Identifican las implicancias que tiene para las personas y para el grupo el no escuchar o respetar las ideas de otras personas.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distintos tipos de violencia 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Comprender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importancia de</a:t>
                      </a: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escuchar y respetar las ideas de otras personas.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9" y="347922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262512" y="4529638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/>
              <a:t>Observa el siguiente video y comenta junto a compañeros y profesora qué aprendizaje </a:t>
            </a:r>
            <a:r>
              <a:rPr lang="es-CL" sz="2800" dirty="0" smtClean="0"/>
              <a:t>te dejó.</a:t>
            </a:r>
            <a:endParaRPr lang="es-CL" sz="2800" dirty="0"/>
          </a:p>
          <a:p>
            <a:pPr marL="0" indent="0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dirty="0">
                <a:solidFill>
                  <a:srgbClr val="FF0000"/>
                </a:solidFill>
              </a:rPr>
              <a:t>https://www.youtube.com/watch?v=-4o6tQkJdwo</a:t>
            </a:r>
          </a:p>
          <a:p>
            <a:pPr marL="0" indent="0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4000" b="1" dirty="0">
                <a:solidFill>
                  <a:schemeClr val="tx2"/>
                </a:solidFill>
              </a:rPr>
              <a:t>¿Qué actitudes favorecen la convivencia y cuáles no la favorecen?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C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/>
          </a:bodyPr>
          <a:lstStyle/>
          <a:p>
            <a:pPr algn="l"/>
            <a:r>
              <a:rPr lang="es-CL" sz="2400" b="1" dirty="0"/>
              <a:t>1.- Observa las imágenes y comenta los tipos de violencia y argumentan sobre las acciones.</a:t>
            </a:r>
          </a:p>
          <a:p>
            <a:pPr algn="l"/>
            <a:endParaRPr lang="es-CL" sz="2400" b="1" dirty="0"/>
          </a:p>
          <a:p>
            <a:pPr algn="l"/>
            <a:endParaRPr lang="es-CL" sz="2400" b="1" dirty="0" smtClean="0"/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1656183" cy="16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7647"/>
            <a:ext cx="1872208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2" y="2737647"/>
            <a:ext cx="1944216" cy="160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44" y="2737646"/>
            <a:ext cx="2065473" cy="153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473575"/>
            <a:ext cx="28654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0" y="4489206"/>
            <a:ext cx="2378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79936"/>
            <a:ext cx="24622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453</Words>
  <Application>Microsoft Office PowerPoint</Application>
  <PresentationFormat>Presentación en pantalla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Orientación  SEMANA N°27 FECHA : 28 septiembre  al 2 de octubre</vt:lpstr>
      <vt:lpstr>Presentación de PowerPoint</vt:lpstr>
      <vt:lpstr>Presentación de PowerPoint</vt:lpstr>
      <vt:lpstr>Presentación de PowerPoint</vt:lpstr>
      <vt:lpstr>Importante:</vt:lpstr>
      <vt:lpstr>REFLEXIÓN</vt:lpstr>
      <vt:lpstr>Inicio Activación Conocimientos Previos</vt:lpstr>
      <vt:lpstr>Presentación de PowerPoint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90</cp:revision>
  <dcterms:created xsi:type="dcterms:W3CDTF">2020-07-06T03:06:52Z</dcterms:created>
  <dcterms:modified xsi:type="dcterms:W3CDTF">2020-09-27T19:15:56Z</dcterms:modified>
</cp:coreProperties>
</file>