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8" r:id="rId2"/>
    <p:sldId id="256" r:id="rId3"/>
    <p:sldId id="310" r:id="rId4"/>
    <p:sldId id="304" r:id="rId5"/>
    <p:sldId id="320" r:id="rId6"/>
    <p:sldId id="312" r:id="rId7"/>
    <p:sldId id="313" r:id="rId8"/>
    <p:sldId id="314" r:id="rId9"/>
    <p:sldId id="315" r:id="rId10"/>
    <p:sldId id="321" r:id="rId11"/>
    <p:sldId id="323" r:id="rId12"/>
    <p:sldId id="29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 varScale="1">
        <p:scale>
          <a:sx n="72" d="100"/>
          <a:sy n="72" d="100"/>
        </p:scale>
        <p:origin x="1332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/>
              <a:t> 27</a:t>
            </a:r>
            <a:br>
              <a:rPr lang="es-CL" sz="2800" dirty="0"/>
            </a:br>
            <a:r>
              <a:rPr lang="es-CL" sz="2800" dirty="0"/>
              <a:t>FECHA </a:t>
            </a:r>
            <a:r>
              <a:rPr lang="es-CL" sz="2800"/>
              <a:t>: 01- Octubre-2020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8" y="-1319399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397" y="-1403728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Fiestas Patrias | volantines publicitario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68" y="-99392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6E893D-CA0F-4002-BC2A-50F6F1197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INSTRUCCIONES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72EB6F-B67D-4EE1-9BFF-CF8D66C2B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50092"/>
            <a:ext cx="8365380" cy="4859228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DIBUJA EN TU HOJA DE BLOCK UNA RED DE CUBO. </a:t>
            </a:r>
          </a:p>
          <a:p>
            <a:r>
              <a:rPr lang="es-CL" dirty="0"/>
              <a:t>CADA LADO DE LOS CUADRADOS DEBE MEDIR 4CM CADA UNO.</a:t>
            </a:r>
          </a:p>
          <a:p>
            <a:r>
              <a:rPr lang="es-CL" dirty="0"/>
              <a:t>PINTA DE COLOR AZUL LA VISTA DE </a:t>
            </a:r>
          </a:p>
          <a:p>
            <a:pPr marL="0" indent="0">
              <a:buNone/>
            </a:pPr>
            <a:r>
              <a:rPr lang="es-CL" dirty="0"/>
              <a:t>PLANTA.</a:t>
            </a:r>
          </a:p>
          <a:p>
            <a:r>
              <a:rPr lang="es-CL" dirty="0"/>
              <a:t>PINTA DE COLOR ROJO LA VISTA DE </a:t>
            </a:r>
          </a:p>
          <a:p>
            <a:pPr marL="0" indent="0">
              <a:buNone/>
            </a:pPr>
            <a:r>
              <a:rPr lang="es-CL" dirty="0"/>
              <a:t>ALZADO. </a:t>
            </a:r>
          </a:p>
          <a:p>
            <a:r>
              <a:rPr lang="es-CL" dirty="0"/>
              <a:t>PINTA DE COLOR VERDE LA VISTA DE </a:t>
            </a:r>
          </a:p>
          <a:p>
            <a:pPr marL="0" indent="0">
              <a:buNone/>
            </a:pPr>
            <a:r>
              <a:rPr lang="es-CL" dirty="0"/>
              <a:t>PERFIL.</a:t>
            </a:r>
          </a:p>
          <a:p>
            <a:r>
              <a:rPr lang="es-CL" dirty="0"/>
              <a:t>AGREGAR LOS PUNTITOS CORRESPONDIENTES AL DADO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1026" name="Picture 2" descr="Redes de cuerpos geometricos red cubo paralelepipedos cono etc">
            <a:extLst>
              <a:ext uri="{FF2B5EF4-FFF2-40B4-BE49-F238E27FC236}">
                <a16:creationId xmlns:a16="http://schemas.microsoft.com/office/drawing/2014/main" id="{2E06F397-1DD4-43E2-A2C6-666C09392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341" y="3176810"/>
            <a:ext cx="1743591" cy="226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033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Pauta de evaluación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551954"/>
              </p:ext>
            </p:extLst>
          </p:nvPr>
        </p:nvGraphicFramePr>
        <p:xfrm>
          <a:off x="179512" y="1153160"/>
          <a:ext cx="8784976" cy="5542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505703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52684372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88296083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00498621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25322831"/>
                    </a:ext>
                  </a:extLst>
                </a:gridCol>
              </a:tblGrid>
              <a:tr h="559970">
                <a:tc>
                  <a:txBody>
                    <a:bodyPr/>
                    <a:lstStyle/>
                    <a:p>
                      <a:r>
                        <a:rPr lang="es-CL" sz="1600" dirty="0"/>
                        <a:t>INDICADORES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LOGRADO (3PTS)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MEDIANAMENTE LOGRADO (2 PTS)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POR LOGRAR (1PTO)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633335"/>
                  </a:ext>
                </a:extLst>
              </a:tr>
              <a:tr h="1503079">
                <a:tc>
                  <a:txBody>
                    <a:bodyPr/>
                    <a:lstStyle/>
                    <a:p>
                      <a:r>
                        <a:rPr lang="es-CL" sz="1400" b="1" dirty="0"/>
                        <a:t>¿Qué materiales modificaste? Explica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identifica las modificaciones que se realizaron al confeccionar su dado 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solo identifica 1 o 2 modificaciones que se realizaron al confeccionar su dado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 no</a:t>
                      </a:r>
                      <a:r>
                        <a:rPr lang="es-CL" sz="1600" baseline="0" dirty="0"/>
                        <a:t> identifica las modificaciones que se realizo al confeccionar el dado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819554"/>
                  </a:ext>
                </a:extLst>
              </a:tr>
              <a:tr h="1679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dirty="0"/>
                        <a:t>¿cuántos tipos de vista encontramos en un objeto? Fundamenta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menciona y reconoce los 3 tipos de vista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 solo menciona  y reconoce 1 o 2 tipos de vista.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no logra mencionar y reconocer los tipos de vista.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109513"/>
                  </a:ext>
                </a:extLst>
              </a:tr>
              <a:tr h="1414662">
                <a:tc>
                  <a:txBody>
                    <a:bodyPr/>
                    <a:lstStyle/>
                    <a:p>
                      <a:r>
                        <a:rPr lang="es-CL" sz="1400" b="1" dirty="0"/>
                        <a:t>¿Qué tipo de vista observamos al momento de hacer rodar un dado? Explica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 reconoce de forma gráfica la vista de su dado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solo lanza su dado pero no reconoce la vista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 no</a:t>
                      </a:r>
                      <a:r>
                        <a:rPr lang="es-CL" sz="1600" baseline="0" dirty="0"/>
                        <a:t> logra terminar ni reconocer la vista de su dado.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416477"/>
                  </a:ext>
                </a:extLst>
              </a:tr>
              <a:tr h="35857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77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34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Tecnología</a:t>
            </a:r>
          </a:p>
          <a:p>
            <a:pPr algn="ctr"/>
            <a:r>
              <a:rPr lang="es-CL" sz="2000" b="1" dirty="0"/>
              <a:t>SEMANA 27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200456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CL" sz="1600" b="1" dirty="0"/>
              <a:t>¿</a:t>
            </a:r>
            <a:r>
              <a:rPr lang="es-CL" sz="1800" b="1" dirty="0"/>
              <a:t>Qué materiales modificaste? Explica </a:t>
            </a:r>
          </a:p>
          <a:p>
            <a:pPr marL="342900" indent="-342900">
              <a:buAutoNum type="arabicParenR"/>
            </a:pPr>
            <a:endParaRPr lang="es-CL" b="1" dirty="0"/>
          </a:p>
          <a:p>
            <a:pPr marL="342900" indent="-342900">
              <a:buFontTx/>
              <a:buAutoNum type="arabicParenR"/>
            </a:pPr>
            <a:r>
              <a:rPr lang="es-CL" sz="1800" b="1" dirty="0"/>
              <a:t>¿cuántos tipos de vista encontramos en un objeto? Fundamenta</a:t>
            </a:r>
          </a:p>
          <a:p>
            <a:pPr marL="342900" indent="-342900">
              <a:buAutoNum type="arabicParenR"/>
            </a:pPr>
            <a:endParaRPr lang="es-CL" sz="1800" b="1" dirty="0"/>
          </a:p>
          <a:p>
            <a:pPr marL="342900" indent="-342900">
              <a:buAutoNum type="arabicParenR"/>
            </a:pPr>
            <a:endParaRPr lang="es-CL" b="1" dirty="0"/>
          </a:p>
          <a:p>
            <a:pPr marL="342900" indent="-342900">
              <a:buFontTx/>
              <a:buAutoNum type="arabicParenR"/>
            </a:pPr>
            <a:r>
              <a:rPr lang="es-CL" sz="1800" b="1" dirty="0"/>
              <a:t>¿Qué tipo de vista observamos al momento de hacer rodar un dado? Explica</a:t>
            </a:r>
          </a:p>
          <a:p>
            <a:r>
              <a:rPr lang="es-CL" sz="1800" b="1" dirty="0"/>
              <a:t> </a:t>
            </a:r>
          </a:p>
          <a:p>
            <a:pPr marL="342900" indent="-342900">
              <a:buAutoNum type="arabicParenR"/>
            </a:pPr>
            <a:endParaRPr lang="es-CL" b="1" dirty="0"/>
          </a:p>
          <a:p>
            <a:pPr marL="342900" indent="-342900">
              <a:buAutoNum type="arabicParenR"/>
            </a:pPr>
            <a:endParaRPr lang="es-CL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4535996" y="5389078"/>
            <a:ext cx="4392488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481" y="486096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andera-de-chile-imagen-animada-00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14" y="4732097"/>
            <a:ext cx="2322849" cy="196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810288"/>
              </p:ext>
            </p:extLst>
          </p:nvPr>
        </p:nvGraphicFramePr>
        <p:xfrm>
          <a:off x="389131" y="332656"/>
          <a:ext cx="8136904" cy="5770786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4°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diseños de objetos o sistemas tecnológicos simples para resolver problemas: desde diversos ámbitos tecnológicos y tópicos de otras asignaturas; representando sus ideas a través de dibujos a mano alzada, dibujo técnico o usando TIC; explorando y transformando productos existentes </a:t>
                      </a:r>
                    </a:p>
                    <a:p>
                      <a:r>
                        <a:rPr lang="es-C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1) </a:t>
                      </a:r>
                      <a:endParaRPr lang="es-C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Formulan ideas que permitan modificar objetos o sistemas ya existentes (quitan, agregan o modifican partes).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 Dibujan objetos tecnológicos que den respuesta a un problema por medio de croquis bocetos y las vistas principales (alzado, planta y perfil).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Crear, organizar, aplicar, transformar, identificar, usar, comunicar. 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Evaluar las modificaciones y vistas de un objeto.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¿Qué es una mejora de un objeto? </a:t>
            </a:r>
          </a:p>
          <a:p>
            <a:endParaRPr lang="es-CL" sz="2800" dirty="0"/>
          </a:p>
          <a:p>
            <a:r>
              <a:rPr lang="es-CL" sz="2800" dirty="0"/>
              <a:t>¿Cuántos tipos de vistas podemos encontrar en un objeto? 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EJEMPLO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 Cambio de color mi pieza.</a:t>
            </a:r>
          </a:p>
          <a:p>
            <a:r>
              <a:rPr lang="es-CL" dirty="0"/>
              <a:t> modificar los muebles de la casa. </a:t>
            </a:r>
          </a:p>
          <a:p>
            <a:r>
              <a:rPr lang="es-CL" dirty="0"/>
              <a:t>Modificar algunas partes del auto.</a:t>
            </a:r>
          </a:p>
          <a:p>
            <a:r>
              <a:rPr lang="es-CL" dirty="0"/>
              <a:t>Cambiar el fondo de pantalla de mi computador o teléfono </a:t>
            </a:r>
          </a:p>
        </p:txBody>
      </p:sp>
      <p:pic>
        <p:nvPicPr>
          <p:cNvPr id="2050" name="Picture 2" descr="computadora-y-ordenador-imagen-animada-016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93096"/>
            <a:ext cx="3960440" cy="239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377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Vista de planta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52120" y="1600200"/>
            <a:ext cx="3034680" cy="4525963"/>
          </a:xfrm>
        </p:spPr>
        <p:txBody>
          <a:bodyPr/>
          <a:lstStyle/>
          <a:p>
            <a:r>
              <a:rPr lang="es-CL" dirty="0"/>
              <a:t>Es la vista desde arriba de un objeto</a:t>
            </a:r>
          </a:p>
        </p:txBody>
      </p:sp>
      <p:pic>
        <p:nvPicPr>
          <p:cNvPr id="2050" name="Picture 2" descr="vista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20155"/>
            <a:ext cx="487680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28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VISTA DE  ALZADO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2890664" cy="4525963"/>
          </a:xfrm>
        </p:spPr>
        <p:txBody>
          <a:bodyPr/>
          <a:lstStyle/>
          <a:p>
            <a:r>
              <a:rPr lang="es-CL" dirty="0"/>
              <a:t>Es la vista del objeto desde el frente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15816" y="2852936"/>
            <a:ext cx="6062896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71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VISTA DE PERFIL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52120" y="1600200"/>
            <a:ext cx="3034680" cy="4525963"/>
          </a:xfrm>
        </p:spPr>
        <p:txBody>
          <a:bodyPr/>
          <a:lstStyle/>
          <a:p>
            <a:r>
              <a:rPr lang="es-CL" dirty="0"/>
              <a:t>Resultado de dibujar el </a:t>
            </a:r>
            <a:r>
              <a:rPr lang="es-CL" b="1" dirty="0"/>
              <a:t>objeto</a:t>
            </a:r>
            <a:r>
              <a:rPr lang="es-CL" dirty="0"/>
              <a:t> visto desde el lateral.</a:t>
            </a:r>
          </a:p>
        </p:txBody>
      </p:sp>
      <p:pic>
        <p:nvPicPr>
          <p:cNvPr id="4098" name="Picture 2" descr="vista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10" y="2564904"/>
            <a:ext cx="5041390" cy="220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021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/>
              <a:t>AHORA QUE YA RECODAMOS LAS MODIFICACIONES Y LAS VISTAS QUE PUEDE TENER UN OBJETO, ES MOMENTO DE CREAR, PARA ESO NECESITAS LOS SIGUIENTES MATERIALES: </a:t>
            </a:r>
          </a:p>
          <a:p>
            <a:r>
              <a:rPr lang="es-CL" dirty="0"/>
              <a:t>1 HOJA DE BLOCK.</a:t>
            </a:r>
          </a:p>
          <a:p>
            <a:r>
              <a:rPr lang="es-CL" dirty="0"/>
              <a:t>LÁPIZ MINA.</a:t>
            </a:r>
          </a:p>
          <a:p>
            <a:r>
              <a:rPr lang="es-CL" dirty="0"/>
              <a:t>GOMA. </a:t>
            </a:r>
          </a:p>
          <a:p>
            <a:r>
              <a:rPr lang="es-CL" dirty="0"/>
              <a:t>REGLA.</a:t>
            </a:r>
          </a:p>
          <a:p>
            <a:r>
              <a:rPr lang="es-CL" dirty="0"/>
              <a:t>LÁPICES DE COLORES</a:t>
            </a:r>
          </a:p>
        </p:txBody>
      </p:sp>
      <p:pic>
        <p:nvPicPr>
          <p:cNvPr id="5122" name="Picture 2" descr="dibujo-imagen-animada-005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459" y="3645024"/>
            <a:ext cx="3545541" cy="277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281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2636</TotalTime>
  <Words>642</Words>
  <Application>Microsoft Office PowerPoint</Application>
  <PresentationFormat>Presentación en pantalla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de Office</vt:lpstr>
      <vt:lpstr>PLANIFICACIÓN  CLASES VIRTUALES SEMANA N° 27 FECHA : 01- Octubre-2020</vt:lpstr>
      <vt:lpstr>Presentación de PowerPoint</vt:lpstr>
      <vt:lpstr>Reglas para una buena clase </vt:lpstr>
      <vt:lpstr>Inicio Activación Conocimientos Previos</vt:lpstr>
      <vt:lpstr>EJEMPLO</vt:lpstr>
      <vt:lpstr>Vista de planta</vt:lpstr>
      <vt:lpstr>VISTA DE  ALZADO</vt:lpstr>
      <vt:lpstr>VISTA DE PERFIL </vt:lpstr>
      <vt:lpstr>MANOS A LA OBRA</vt:lpstr>
      <vt:lpstr>INSTRUCCIONES</vt:lpstr>
      <vt:lpstr>Pauta de evaluación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alicia cuellar</cp:lastModifiedBy>
  <cp:revision>133</cp:revision>
  <dcterms:created xsi:type="dcterms:W3CDTF">2020-07-06T03:06:52Z</dcterms:created>
  <dcterms:modified xsi:type="dcterms:W3CDTF">2020-09-22T20:14:24Z</dcterms:modified>
</cp:coreProperties>
</file>