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01" r:id="rId6"/>
    <p:sldId id="305" r:id="rId7"/>
    <p:sldId id="314" r:id="rId8"/>
    <p:sldId id="308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/>
              <a:t> 28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/>
              <a:t>: 06- Octubre-2020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4712"/>
              </p:ext>
            </p:extLst>
          </p:nvPr>
        </p:nvGraphicFramePr>
        <p:xfrm>
          <a:off x="389131" y="332656"/>
          <a:ext cx="8136904" cy="5900381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con un propósito expresivo personal y basados en la observación del:</a:t>
                      </a:r>
                    </a:p>
                    <a:p>
                      <a:pPr lvl="0"/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naturaleza y paisaje americano </a:t>
                      </a:r>
                    </a:p>
                    <a:p>
                      <a:pPr lvl="0"/>
                      <a:r>
                        <a:rPr lang="es-C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América y sus tradiciones (cultura precolombina, tradiciones y artesanía americana)</a:t>
                      </a:r>
                    </a:p>
                    <a:p>
                      <a:pPr lvl="0"/>
                      <a:r>
                        <a:rPr lang="es-C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</a:t>
                      </a: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 precolombino y de movimientos artísticos como muralismo mexicano, naif y surrealismo en Chile, Latinoamérica y en el resto del mundo</a:t>
                      </a: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(OA 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y participan en discusiones acerca de imágenes y obras de arte naif, surrealistas y muralismo mexicano.</a:t>
                      </a:r>
                    </a:p>
                    <a:p>
                      <a:pPr lvl="0"/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Desarrollan ideas por medio de bocetos para elaborar trabajos de arte de dibujo, pintura y escultura, basados en el arte naif, surrealistas y muralismo mexicano.</a:t>
                      </a:r>
                    </a:p>
                    <a:p>
                      <a:pPr lvl="0"/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Seleccionan adecuadamente materiales para la creación personal en relación con el propósito expresivo.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Describir y desarrollar boceto relacionado al arte naif.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PORCENTAJE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E INDICADOR DESCENDIDO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4°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: 19  alumnos rindieron la evaluación equivalente al 100%, en donde un 15,7% logra el indicador de </a:t>
                      </a:r>
                      <a:r>
                        <a:rPr lang="es-C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Crean trabajos de arte de pintura y artesanía, basados en la observación de arte rupestre chileno, textiles, cerámica y máscaras del arte precolombino.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L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67653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87624" y="2492896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sabes sobre el arte naif?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¿Conoces alguna obra?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Arte naif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6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" y="1556792"/>
            <a:ext cx="70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521812-38CD-4108-B8C4-5B1404B1631C}"/>
              </a:ext>
            </a:extLst>
          </p:cNvPr>
          <p:cNvSpPr txBox="1"/>
          <p:nvPr/>
        </p:nvSpPr>
        <p:spPr>
          <a:xfrm>
            <a:off x="457200" y="1700808"/>
            <a:ext cx="49068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 concepto arte naif se aplica a la corriente artística que está caracterizada por la espontaneidad y candidez de las obras. Ten en cuenta que el término </a:t>
            </a:r>
            <a:r>
              <a:rPr lang="es-ES" sz="28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naïf</a:t>
            </a:r>
            <a:r>
              <a:rPr lang="es-ES" sz="2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significa ingenuo y fue utilizado por primera vez para hacer referencia a los trabajos de Henri Rousseau, figura clave de este movimiento</a:t>
            </a:r>
            <a:endParaRPr lang="es-CL" sz="2800" dirty="0"/>
          </a:p>
        </p:txBody>
      </p:sp>
      <p:pic>
        <p:nvPicPr>
          <p:cNvPr id="1028" name="Picture 4" descr="Mis pinturas Naifs | Arte naíf, Arte de árboles, Arte colorido">
            <a:extLst>
              <a:ext uri="{FF2B5EF4-FFF2-40B4-BE49-F238E27FC236}">
                <a16:creationId xmlns:a16="http://schemas.microsoft.com/office/drawing/2014/main" id="{A5AB8FEB-EC88-43A5-AD0A-87F02912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37167"/>
            <a:ext cx="3549333" cy="47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</a:t>
            </a:r>
          </a:p>
        </p:txBody>
      </p:sp>
      <p:pic>
        <p:nvPicPr>
          <p:cNvPr id="2050" name="Picture 2" descr="Reproducciones y cuadros del estilo Arte Naif">
            <a:extLst>
              <a:ext uri="{FF2B5EF4-FFF2-40B4-BE49-F238E27FC236}">
                <a16:creationId xmlns:a16="http://schemas.microsoft.com/office/drawing/2014/main" id="{6D21094E-376D-4385-AE07-2A4775AE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9" y="1200634"/>
            <a:ext cx="4266721" cy="28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arte naif - Escolar - ABC Color">
            <a:extLst>
              <a:ext uri="{FF2B5EF4-FFF2-40B4-BE49-F238E27FC236}">
                <a16:creationId xmlns:a16="http://schemas.microsoft.com/office/drawing/2014/main" id="{C8BFA556-EBC7-48D3-AD3D-427B9199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07" y="4227300"/>
            <a:ext cx="4111749" cy="26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eño Gráfico: ARTE NAIF">
            <a:extLst>
              <a:ext uri="{FF2B5EF4-FFF2-40B4-BE49-F238E27FC236}">
                <a16:creationId xmlns:a16="http://schemas.microsoft.com/office/drawing/2014/main" id="{EC66473F-EFBC-4492-9A23-4F2B5923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8136"/>
            <a:ext cx="3134667" cy="24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sajes-y-flores-en-arte-naif | Pinturas de arte popular, Arte naíf, Arte  de árboles">
            <a:extLst>
              <a:ext uri="{FF2B5EF4-FFF2-40B4-BE49-F238E27FC236}">
                <a16:creationId xmlns:a16="http://schemas.microsoft.com/office/drawing/2014/main" id="{7CED3473-0C0C-4792-BD0C-E99A4753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98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Importancia del arte naif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 Naíf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</a:t>
            </a:r>
            <a:r>
              <a:rPr lang="es-E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 importante para los pueblos porque se encarga de plasmar los momentos cotidianos que suceden en la vida de los pobladores y los eventos que han sucedido en el pasado</a:t>
            </a:r>
            <a:endParaRPr lang="es-CL" dirty="0"/>
          </a:p>
        </p:txBody>
      </p:sp>
      <p:pic>
        <p:nvPicPr>
          <p:cNvPr id="3074" name="Picture 2" descr="Pin by Disfruta Creando Tutoriales on PAISAJES | Folk art painting, Art  painting, Whimsical art">
            <a:extLst>
              <a:ext uri="{FF2B5EF4-FFF2-40B4-BE49-F238E27FC236}">
                <a16:creationId xmlns:a16="http://schemas.microsoft.com/office/drawing/2014/main" id="{E7CB1F18-FCD9-4016-ADD9-2E6AF782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91188"/>
            <a:ext cx="2697212" cy="27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Es momento de aplicar todo lo aprendido, para eso debes seguir los siguientes pasos: </a:t>
            </a:r>
          </a:p>
          <a:p>
            <a:r>
              <a:rPr lang="es-CL" dirty="0"/>
              <a:t> Cierra tus ojos y piensa en algún acontecimiento importante de tú pasado, algún recuerdo importante o algún acontecimiento del presente que te gustaría plasmar. </a:t>
            </a:r>
          </a:p>
          <a:p>
            <a:r>
              <a:rPr lang="es-CL" dirty="0"/>
              <a:t>Cuando tengas lista tú idea, es momento de comenzar a crear un boceto de una obra naif utilizando tú cuaderno y lápices de colores. </a:t>
            </a:r>
          </a:p>
          <a:p>
            <a:r>
              <a:rPr lang="es-CL" dirty="0"/>
              <a:t>Una vez que termines tú boceto, escribe algunos materiales que te gustaría utilizar para crear una obra naif. 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Artes Visuales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1) En relación a las imágenes vistas de obras naif y la artesanía precolombina ¿ Qué diferencias podemos encontrar? Descríbelas </a:t>
            </a:r>
          </a:p>
          <a:p>
            <a:endParaRPr lang="es-CL" sz="2000" b="1" dirty="0"/>
          </a:p>
          <a:p>
            <a:r>
              <a:rPr lang="es-CL" sz="2000" b="1" dirty="0"/>
              <a:t>2) ¿ Qué ideas pudiste desarrollar al momento de crear tú obra naif ? Fundamenta. </a:t>
            </a:r>
          </a:p>
          <a:p>
            <a:endParaRPr lang="es-CL" sz="2000" b="1" dirty="0"/>
          </a:p>
          <a:p>
            <a:r>
              <a:rPr lang="es-CL" sz="2000" b="1" dirty="0"/>
              <a:t>3) Según el medio expresivo ¿Qué materiales crees que serían los más adecuados para expresar una obra naif? Explica.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630</Words>
  <Application>Microsoft Office PowerPoint</Application>
  <PresentationFormat>Presentación en pantalla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Symbol</vt:lpstr>
      <vt:lpstr>Times New Roman</vt:lpstr>
      <vt:lpstr>Tema de Office</vt:lpstr>
      <vt:lpstr>PLANIFICACIÓN  CLASES VIRTUALES SEMANA N° 28 FECHA : 06- Octubre-2020</vt:lpstr>
      <vt:lpstr>Presentación de PowerPoint</vt:lpstr>
      <vt:lpstr>Reglas para una buena clase </vt:lpstr>
      <vt:lpstr>Inicio Activación Conocimientos Previos</vt:lpstr>
      <vt:lpstr>Arte naif</vt:lpstr>
      <vt:lpstr>EJEMPLOS</vt:lpstr>
      <vt:lpstr>Importancia del arte naif</vt:lpstr>
      <vt:lpstr>Manos a la obra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106</cp:revision>
  <dcterms:created xsi:type="dcterms:W3CDTF">2020-07-06T03:06:52Z</dcterms:created>
  <dcterms:modified xsi:type="dcterms:W3CDTF">2020-10-02T13:13:44Z</dcterms:modified>
</cp:coreProperties>
</file>