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310" r:id="rId6"/>
    <p:sldId id="305" r:id="rId7"/>
    <p:sldId id="308" r:id="rId8"/>
    <p:sldId id="306" r:id="rId9"/>
    <p:sldId id="309" r:id="rId10"/>
    <p:sldId id="313" r:id="rId11"/>
    <p:sldId id="314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5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7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8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2.gif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eHIqC4VsQB9UFDDbwtoZFJEuFcjNDXUOSqX0egH5-wj5dfpQ/viewform" TargetMode="Externa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48680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RETROALIMENTACIÓN</a:t>
            </a:r>
            <a:br>
              <a:rPr lang="es-CL" sz="2800" b="1" dirty="0"/>
            </a:br>
            <a:r>
              <a:rPr lang="es-CL" sz="2800" b="1" dirty="0"/>
              <a:t>EDUCACIÓN FÍSICA 4° AÑO BÁSICO</a:t>
            </a:r>
            <a:br>
              <a:rPr lang="es-CL" sz="2800" dirty="0"/>
            </a:br>
            <a:r>
              <a:rPr lang="es-CL" sz="2800" dirty="0"/>
              <a:t>SEMANA N° 28 </a:t>
            </a:r>
            <a:br>
              <a:rPr lang="es-CL" sz="2800" dirty="0"/>
            </a:br>
            <a:r>
              <a:rPr lang="es-CL" sz="2800" dirty="0"/>
              <a:t>FECHA : 08-10-2020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169294"/>
            <a:ext cx="8278635" cy="648072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de la clase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20256"/>
              </p:ext>
            </p:extLst>
          </p:nvPr>
        </p:nvGraphicFramePr>
        <p:xfrm>
          <a:off x="107504" y="1108870"/>
          <a:ext cx="8928992" cy="553546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535462">
                <a:tc>
                  <a:txBody>
                    <a:bodyPr/>
                    <a:lstStyle/>
                    <a:p>
                      <a:r>
                        <a:rPr lang="es-CL" sz="2000" b="0" i="0" kern="1200" dirty="0">
                          <a:solidFill>
                            <a:schemeClr val="tx1"/>
                          </a:solidFill>
                          <a:effectLst/>
                          <a:latin typeface="Google Sans"/>
                          <a:ea typeface="+mn-ea"/>
                          <a:cs typeface="+mn-cs"/>
                        </a:rPr>
                        <a:t>3)¿Cuáles de las siguientes imágenes corresponde a dominar?</a:t>
                      </a:r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                                                2)                                              3)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                                               4)                                                      5)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Respuesta correcta: Número 1 y número 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5" name="Picture 2" descr="Happy Dance Sticker by Ofix for iOS &amp; Android | GIPHY">
            <a:extLst>
              <a:ext uri="{FF2B5EF4-FFF2-40B4-BE49-F238E27FC236}">
                <a16:creationId xmlns:a16="http://schemas.microsoft.com/office/drawing/2014/main" id="{7A0BED90-6061-4C0C-86E4-C12FE416D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895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99F803-D372-4A0E-8528-363A304BE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49" y="3665066"/>
            <a:ext cx="2400300" cy="1371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789EC3-75E2-4138-878B-81D734374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9" y="3880571"/>
            <a:ext cx="2021280" cy="134608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80274DE-A4F8-4DA2-BF4E-B7D521367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13744"/>
            <a:ext cx="1465528" cy="181525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C76D8E7-3BBD-4B6E-B776-03437FA1D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31" y="1809750"/>
            <a:ext cx="2333625" cy="16192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2F876CD-5498-4743-BAD7-60234450EE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29025"/>
            <a:ext cx="1514475" cy="17145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C5DF248-0528-4DE2-A4CE-F7101F5445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4" y="1613744"/>
            <a:ext cx="1465528" cy="193974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A2663A4B-6EB1-4022-9E1A-09550173155A}"/>
              </a:ext>
            </a:extLst>
          </p:cNvPr>
          <p:cNvSpPr/>
          <p:nvPr/>
        </p:nvSpPr>
        <p:spPr>
          <a:xfrm>
            <a:off x="179512" y="5579591"/>
            <a:ext cx="4680520" cy="441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80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55776" y="728699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TICKET DE SALIDA</a:t>
            </a:r>
          </a:p>
          <a:p>
            <a:pPr algn="ctr"/>
            <a:r>
              <a:rPr lang="es-ES" sz="2000" b="1" dirty="0"/>
              <a:t>RETROALIMENTACIÓN</a:t>
            </a:r>
          </a:p>
          <a:p>
            <a:pPr algn="ctr"/>
            <a:r>
              <a:rPr lang="es-ES" sz="2000" b="1" dirty="0"/>
              <a:t>Evaluación Formativa </a:t>
            </a:r>
          </a:p>
          <a:p>
            <a:pPr algn="ctr"/>
            <a:r>
              <a:rPr lang="es-ES" sz="2000" b="1" dirty="0"/>
              <a:t>ASIGNATURA: EDUCACIÓN FÍSICA 3°</a:t>
            </a:r>
          </a:p>
          <a:p>
            <a:pPr algn="ctr"/>
            <a:r>
              <a:rPr lang="es-ES" sz="2000" b="1" dirty="0"/>
              <a:t>SEMANA 28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3659096" y="5084261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las respuestas al: </a:t>
            </a:r>
          </a:p>
          <a:p>
            <a:pPr algn="ctr"/>
            <a:r>
              <a:rPr lang="es-CL" dirty="0"/>
              <a:t>Correo: </a:t>
            </a:r>
            <a:r>
              <a:rPr lang="es-CL" b="1" dirty="0"/>
              <a:t>Marcos.lucero@colegio-jeanpiaget.cl</a:t>
            </a:r>
          </a:p>
          <a:p>
            <a:pPr algn="ctr"/>
            <a:r>
              <a:rPr lang="es-CL" dirty="0"/>
              <a:t>Celular:  </a:t>
            </a:r>
            <a:r>
              <a:rPr lang="es-CL" b="1" dirty="0"/>
              <a:t>+56964515300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68746" y="3307548"/>
            <a:ext cx="8406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Link de ticket de salida semana 28 </a:t>
            </a:r>
          </a:p>
          <a:p>
            <a:endParaRPr lang="es-CL" b="1" dirty="0"/>
          </a:p>
          <a:p>
            <a:r>
              <a:rPr lang="es-CL" b="1" dirty="0">
                <a:hlinkClick r:id="rId5"/>
              </a:rPr>
              <a:t>https://docs.google.com/forms/d/e/1FAIpQLSeHIqC4VsQB9UFDDbwtoZFJEuFcjNDXUOSqX0egH5-wj5dfpQ/viewform</a:t>
            </a:r>
            <a:endParaRPr lang="es-CL" b="1" dirty="0"/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4641"/>
              </p:ext>
            </p:extLst>
          </p:nvPr>
        </p:nvGraphicFramePr>
        <p:xfrm>
          <a:off x="251520" y="404665"/>
          <a:ext cx="8640960" cy="5995824"/>
        </p:xfrm>
        <a:graphic>
          <a:graphicData uri="http://schemas.openxmlformats.org/drawingml/2006/table">
            <a:tbl>
              <a:tblPr firstRow="1" firstCol="1" bandRow="1"/>
              <a:tblGrid>
                <a:gridCol w="2735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Educación Física / 4  Año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(OA1)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Demostrar la aplicación de las habilidades motrices básicas adquiridas, en una variedad de actividades deportivas.</a:t>
                      </a:r>
                      <a:endParaRPr lang="es-C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1.-Saltan una cuerda mientras se desplazan caminando y corriendo.</a:t>
                      </a:r>
                    </a:p>
                    <a:p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2.-Patean un balón antes de que caiga al suelo.</a:t>
                      </a:r>
                    </a:p>
                    <a:p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3.-Usan habilidades motrices de locomoción para optimizar su ejecución u obtener un resultado.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 motrices</a:t>
                      </a:r>
                      <a:endParaRPr lang="es-C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01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:</a:t>
                      </a:r>
                    </a:p>
                    <a:p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1.-Saltan una cuerda mientras se desplazan caminando y corriendo.</a:t>
                      </a:r>
                    </a:p>
                    <a:p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2.-Patean un balón antes de que caiga al suelo.</a:t>
                      </a:r>
                    </a:p>
                    <a:p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3.-Usan habilidades motrices de locomoción para optimizar su ejecución u obtener un resultado.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11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EVALUACIÓN</a:t>
                      </a:r>
                      <a:endParaRPr lang="es-CL" sz="1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apoderado o adulto puede estar a su lado. Pero no debe interrumpir las clases.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5" y="1971988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262511" y="2634739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29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84176"/>
          </a:xfrm>
        </p:spPr>
        <p:txBody>
          <a:bodyPr>
            <a:normAutofit/>
          </a:bodyPr>
          <a:lstStyle/>
          <a:p>
            <a:r>
              <a:rPr lang="es-CL" dirty="0"/>
              <a:t>RESULTADOS </a:t>
            </a:r>
            <a:r>
              <a:rPr lang="es-CL"/>
              <a:t>AL 29-09-2020</a:t>
            </a:r>
            <a:br>
              <a:rPr lang="es-CL" dirty="0"/>
            </a:br>
            <a:r>
              <a:rPr lang="es-CL" dirty="0"/>
              <a:t>Evaluados 29 estudiantes</a:t>
            </a:r>
            <a:endParaRPr lang="es-CL" sz="31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928856"/>
              </p:ext>
            </p:extLst>
          </p:nvPr>
        </p:nvGraphicFramePr>
        <p:xfrm>
          <a:off x="1341985" y="2132856"/>
          <a:ext cx="6336702" cy="238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17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10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288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5860" y="46922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prstClr val="black"/>
                </a:solidFill>
              </a:rPr>
              <a:t>Contenidos más bajos según preguntas:</a:t>
            </a:r>
          </a:p>
          <a:p>
            <a:r>
              <a:rPr lang="es-CL" sz="2000" dirty="0">
                <a:solidFill>
                  <a:prstClr val="black"/>
                </a:solidFill>
              </a:rPr>
              <a:t>1.-</a:t>
            </a:r>
            <a:r>
              <a:rPr lang="es-E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Patean un balón antes de que caiga al suelo.</a:t>
            </a:r>
          </a:p>
        </p:txBody>
      </p:sp>
    </p:spTree>
    <p:extLst>
      <p:ext uri="{BB962C8B-B14F-4D97-AF65-F5344CB8AC3E}">
        <p14:creationId xmlns:p14="http://schemas.microsoft.com/office/powerpoint/2010/main" val="7180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/>
              <a:t>A continuación, analizaremos las preguntas y respuestas de la evaluación formativa realizada la semana anterior, dando énfasis a los resultados de aprendizajes más descendidos.</a:t>
            </a:r>
          </a:p>
        </p:txBody>
      </p:sp>
    </p:spTree>
    <p:extLst>
      <p:ext uri="{BB962C8B-B14F-4D97-AF65-F5344CB8AC3E}">
        <p14:creationId xmlns:p14="http://schemas.microsoft.com/office/powerpoint/2010/main" val="200126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9358" y="8179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1) "Dos niños se encargarán de mover la cuerda en círculos, cada uno desde un extremo "Está definición corresponde a: 23 de 27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227468" y="96480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2) Selecciona un juego en el cuál debes saltar la cuerda. 26 </a:t>
            </a:r>
            <a:r>
              <a:rPr lang="es-ES" dirty="0"/>
              <a:t>de 27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227468" y="1650324"/>
            <a:ext cx="8577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3)¿Qué significa dominar un balón ? 26 de 27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1178" y="2426583"/>
            <a:ext cx="8721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4)¿Qué debemos recordar para lograr dominar un balón de fútbol ? </a:t>
            </a:r>
            <a:r>
              <a:rPr lang="es-ES" dirty="0">
                <a:latin typeface="Google Sans"/>
              </a:rPr>
              <a:t>23 </a:t>
            </a:r>
            <a:r>
              <a:rPr lang="es-ES" dirty="0"/>
              <a:t>de 27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27468" y="3202842"/>
            <a:ext cx="8721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FF0000"/>
                </a:solidFill>
                <a:effectLst/>
                <a:latin typeface="Google Sans"/>
              </a:rPr>
              <a:t>5)¿ Con qué zona del pie es efectivamente mejor patear un balón fútbol? 14</a:t>
            </a:r>
            <a:r>
              <a:rPr lang="es-ES" dirty="0">
                <a:solidFill>
                  <a:srgbClr val="FF0000"/>
                </a:solidFill>
              </a:rPr>
              <a:t> de 27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4183" y="3979101"/>
            <a:ext cx="875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6) ¿De qué manera podemos lograr aumentar nuestra distancia o altura en los saltos? 26 de 27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19358" y="4821753"/>
            <a:ext cx="8807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7.-¿A qué habilidad motriz corresponder saltar con los pies juntos continuamente por todo el patio del colegio?</a:t>
            </a:r>
            <a:r>
              <a:rPr lang="es-ES" dirty="0">
                <a:solidFill>
                  <a:srgbClr val="FF0000"/>
                </a:solidFill>
              </a:rPr>
              <a:t>   </a:t>
            </a:r>
            <a:r>
              <a:rPr lang="es-ES" dirty="0"/>
              <a:t>23 de 27                                                                                                                                      </a:t>
            </a:r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A154631-C429-45E6-A7FF-FDFD1095F604}"/>
              </a:ext>
            </a:extLst>
          </p:cNvPr>
          <p:cNvSpPr/>
          <p:nvPr/>
        </p:nvSpPr>
        <p:spPr>
          <a:xfrm>
            <a:off x="254183" y="5733256"/>
            <a:ext cx="8807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8) Menciona una diferencia entre saltar la cuerda caminando y corriendo. ¿Por qué? 26 de 27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124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169294"/>
            <a:ext cx="8278635" cy="648072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de la clase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98150"/>
              </p:ext>
            </p:extLst>
          </p:nvPr>
        </p:nvGraphicFramePr>
        <p:xfrm>
          <a:off x="107504" y="1108870"/>
          <a:ext cx="8928992" cy="553546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535462">
                <a:tc>
                  <a:txBody>
                    <a:bodyPr/>
                    <a:lstStyle/>
                    <a:p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Google Sans"/>
                          <a:ea typeface="+mn-ea"/>
                          <a:cs typeface="+mn-cs"/>
                        </a:rPr>
                        <a:t>1)</a:t>
                      </a:r>
                      <a:r>
                        <a:rPr lang="es-ES" sz="2000" b="0" i="0" dirty="0">
                          <a:solidFill>
                            <a:schemeClr val="tx1"/>
                          </a:solidFill>
                          <a:effectLst/>
                          <a:latin typeface="Google Sans"/>
                        </a:rPr>
                        <a:t>¿ Con qué zona del pie es efectivamente mejor patear un balón fútbol? </a:t>
                      </a:r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5" name="Picture 2" descr="Happy Dance Sticker by Ofix for iOS &amp; Android | GIPHY">
            <a:extLst>
              <a:ext uri="{FF2B5EF4-FFF2-40B4-BE49-F238E27FC236}">
                <a16:creationId xmlns:a16="http://schemas.microsoft.com/office/drawing/2014/main" id="{7A0BED90-6061-4C0C-86E4-C12FE416D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895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DCE3F3-D14D-4B90-9011-6D2B528E3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9" y="1908724"/>
            <a:ext cx="6120680" cy="459051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A71A9AF-3E63-4973-A441-84A35E08787E}"/>
              </a:ext>
            </a:extLst>
          </p:cNvPr>
          <p:cNvSpPr/>
          <p:nvPr/>
        </p:nvSpPr>
        <p:spPr>
          <a:xfrm>
            <a:off x="5292080" y="249289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A64E881-851B-40B9-8C8F-7CD3BF54CE2A}"/>
              </a:ext>
            </a:extLst>
          </p:cNvPr>
          <p:cNvSpPr/>
          <p:nvPr/>
        </p:nvSpPr>
        <p:spPr>
          <a:xfrm>
            <a:off x="1763688" y="3086891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1FB8A2D-7D18-4919-BD8B-18B72DA9494A}"/>
              </a:ext>
            </a:extLst>
          </p:cNvPr>
          <p:cNvSpPr/>
          <p:nvPr/>
        </p:nvSpPr>
        <p:spPr>
          <a:xfrm>
            <a:off x="1763688" y="422000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B6F4B39-12F2-4AA6-B425-9872189100AF}"/>
              </a:ext>
            </a:extLst>
          </p:cNvPr>
          <p:cNvSpPr/>
          <p:nvPr/>
        </p:nvSpPr>
        <p:spPr>
          <a:xfrm>
            <a:off x="1491257" y="5432169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D74BBE8-E459-434E-9A1C-958A32531F28}"/>
              </a:ext>
            </a:extLst>
          </p:cNvPr>
          <p:cNvSpPr/>
          <p:nvPr/>
        </p:nvSpPr>
        <p:spPr>
          <a:xfrm>
            <a:off x="6516216" y="5612189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954F150-352A-40BD-8120-C0E1285CFF93}"/>
              </a:ext>
            </a:extLst>
          </p:cNvPr>
          <p:cNvSpPr/>
          <p:nvPr/>
        </p:nvSpPr>
        <p:spPr>
          <a:xfrm>
            <a:off x="6619639" y="5085184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1B4D741-1CB2-4BFF-8FD1-76D666C6DF96}"/>
              </a:ext>
            </a:extLst>
          </p:cNvPr>
          <p:cNvSpPr/>
          <p:nvPr/>
        </p:nvSpPr>
        <p:spPr>
          <a:xfrm>
            <a:off x="1806048" y="3613925"/>
            <a:ext cx="14698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0CA83EF-78CF-4A98-8470-B058B70E9FCE}"/>
              </a:ext>
            </a:extLst>
          </p:cNvPr>
          <p:cNvSpPr/>
          <p:nvPr/>
        </p:nvSpPr>
        <p:spPr>
          <a:xfrm>
            <a:off x="1806048" y="2622584"/>
            <a:ext cx="14698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046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169294"/>
            <a:ext cx="8278635" cy="648072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de la clase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07285"/>
              </p:ext>
            </p:extLst>
          </p:nvPr>
        </p:nvGraphicFramePr>
        <p:xfrm>
          <a:off x="107504" y="1108870"/>
          <a:ext cx="8928992" cy="553546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535462">
                <a:tc>
                  <a:txBody>
                    <a:bodyPr/>
                    <a:lstStyle/>
                    <a:p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Google Sans"/>
                          <a:ea typeface="+mn-ea"/>
                          <a:cs typeface="+mn-cs"/>
                        </a:rPr>
                        <a:t>1)</a:t>
                      </a:r>
                      <a:r>
                        <a:rPr lang="es-ES" sz="2000" b="0" i="0" dirty="0">
                          <a:solidFill>
                            <a:schemeClr val="tx1"/>
                          </a:solidFill>
                          <a:effectLst/>
                          <a:latin typeface="Google Sans"/>
                        </a:rPr>
                        <a:t>¿ Con qué zona del pie es efectivamente mejor patear un balón fútbol? </a:t>
                      </a:r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Respuesta correcta: Con el empeine del pie ,ya que se le da mas potencia al y dirección al balón al momento de golpear. La zona del empeine es mas amplio que otras zonas del pie.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5" name="Picture 2" descr="Happy Dance Sticker by Ofix for iOS &amp; Android | GIPHY">
            <a:extLst>
              <a:ext uri="{FF2B5EF4-FFF2-40B4-BE49-F238E27FC236}">
                <a16:creationId xmlns:a16="http://schemas.microsoft.com/office/drawing/2014/main" id="{7A0BED90-6061-4C0C-86E4-C12FE416D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895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DCE3F3-D14D-4B90-9011-6D2B528E3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4068453" cy="305134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9A9DA81-2982-4090-898D-8AE3BCC2B66F}"/>
              </a:ext>
            </a:extLst>
          </p:cNvPr>
          <p:cNvSpPr/>
          <p:nvPr/>
        </p:nvSpPr>
        <p:spPr>
          <a:xfrm>
            <a:off x="179512" y="5157192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4049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727</Words>
  <Application>Microsoft Office PowerPoint</Application>
  <PresentationFormat>Presentación en pantalla (4:3)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Google Sans</vt:lpstr>
      <vt:lpstr>Times New Roman</vt:lpstr>
      <vt:lpstr>Wingdings 2</vt:lpstr>
      <vt:lpstr>Wingdings 3</vt:lpstr>
      <vt:lpstr>Tema de Office</vt:lpstr>
      <vt:lpstr>1_Tema de Office</vt:lpstr>
      <vt:lpstr>PLANIFICACIÓN  CLASES VIRTUALES RETROALIMENTACIÓN EDUCACIÓN FÍSICA 4° AÑO BÁSICO SEMANA N° 28  FECHA : 08-10-2020</vt:lpstr>
      <vt:lpstr>Presentación de PowerPoint</vt:lpstr>
      <vt:lpstr>Reglas clases virtuales</vt:lpstr>
      <vt:lpstr>Importante:</vt:lpstr>
      <vt:lpstr>RESULTADOS AL 29-09-2020 Evaluados 29 estudiantes</vt:lpstr>
      <vt:lpstr>Presentación de PowerPoint</vt:lpstr>
      <vt:lpstr>Presentación de PowerPoint</vt:lpstr>
      <vt:lpstr>Desarrollo de la clase  </vt:lpstr>
      <vt:lpstr>Desarrollo de la clase  </vt:lpstr>
      <vt:lpstr>Desarrollo de la clase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122</cp:revision>
  <dcterms:created xsi:type="dcterms:W3CDTF">2020-07-06T03:06:52Z</dcterms:created>
  <dcterms:modified xsi:type="dcterms:W3CDTF">2020-10-05T20:34:47Z</dcterms:modified>
</cp:coreProperties>
</file>