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56" r:id="rId3"/>
    <p:sldId id="299" r:id="rId4"/>
    <p:sldId id="300" r:id="rId5"/>
    <p:sldId id="303" r:id="rId6"/>
    <p:sldId id="307" r:id="rId7"/>
    <p:sldId id="305" r:id="rId8"/>
    <p:sldId id="314" r:id="rId9"/>
    <p:sldId id="310" r:id="rId10"/>
    <p:sldId id="312" r:id="rId11"/>
    <p:sldId id="326" r:id="rId12"/>
    <p:sldId id="322" r:id="rId13"/>
    <p:sldId id="323" r:id="rId14"/>
    <p:sldId id="324" r:id="rId15"/>
    <p:sldId id="325" r:id="rId16"/>
    <p:sldId id="327" r:id="rId17"/>
    <p:sldId id="328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openxmlformats.org/officeDocument/2006/relationships/image" Target="../media/image21.tmp"/><Relationship Id="rId7" Type="http://schemas.openxmlformats.org/officeDocument/2006/relationships/image" Target="../media/image25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32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08720"/>
            <a:ext cx="7772400" cy="2138401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1° BÁSICO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05 al 09 de octubre de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Observemos y escuchemos el siguiente video: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2267744" y="627796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https://www.youtube.com/watch?v=I7cL6g09fNU</a:t>
            </a:r>
          </a:p>
        </p:txBody>
      </p:sp>
    </p:spTree>
    <p:extLst>
      <p:ext uri="{BB962C8B-B14F-4D97-AF65-F5344CB8AC3E}">
        <p14:creationId xmlns:p14="http://schemas.microsoft.com/office/powerpoint/2010/main" val="22830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3096344" cy="3405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4067944" y="476672"/>
            <a:ext cx="30963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tipos de climas pudiste observar en el video?</a:t>
            </a:r>
          </a:p>
          <a:p>
            <a:pPr algn="ctr"/>
            <a:endParaRPr lang="es-MX" dirty="0"/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23784"/>
            <a:ext cx="3782409" cy="2472640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888432" cy="2472639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895037" cy="2480209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2519053" y="5344239"/>
            <a:ext cx="1709196" cy="6792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De montaña 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999064" y="3278175"/>
            <a:ext cx="1565352" cy="6792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Desértico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6971500" y="4080856"/>
            <a:ext cx="1584176" cy="6792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Tropical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4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2884" y="-16076"/>
            <a:ext cx="4738900" cy="1068812"/>
          </a:xfrm>
        </p:spPr>
        <p:txBody>
          <a:bodyPr>
            <a:normAutofit fontScale="90000"/>
          </a:bodyPr>
          <a:lstStyle/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85</a:t>
            </a:r>
            <a:r>
              <a:rPr lang="es-MX" sz="2400" dirty="0" smtClean="0"/>
              <a:t>, lee con atención la información que se presenta:</a:t>
            </a:r>
            <a:endParaRPr lang="es-MX" sz="2400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201125"/>
            <a:ext cx="4392488" cy="6656875"/>
          </a:xfr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71" y="940997"/>
            <a:ext cx="2762833" cy="1944216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1410486"/>
            <a:ext cx="2562583" cy="885949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042"/>
            <a:ext cx="2534004" cy="1009791"/>
          </a:xfrm>
          <a:prstGeom prst="rect">
            <a:avLst/>
          </a:prstGeom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3290833"/>
            <a:ext cx="2524478" cy="1171739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462572"/>
            <a:ext cx="2562583" cy="1171739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5638831"/>
            <a:ext cx="2553056" cy="1209844"/>
          </a:xfrm>
          <a:prstGeom prst="rect">
            <a:avLst/>
          </a:prstGeom>
        </p:spPr>
      </p:pic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564913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756" y="332656"/>
            <a:ext cx="8229600" cy="1368152"/>
          </a:xfrm>
        </p:spPr>
        <p:txBody>
          <a:bodyPr>
            <a:noAutofit/>
          </a:bodyPr>
          <a:lstStyle/>
          <a:p>
            <a:r>
              <a:rPr lang="es-MX" sz="3200" dirty="0" smtClean="0"/>
              <a:t>Observando el mapa de la página 85: ¿Cuáles son los climas presentes en América?  </a:t>
            </a:r>
            <a:endParaRPr lang="es-MX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98368"/>
              </p:ext>
            </p:extLst>
          </p:nvPr>
        </p:nvGraphicFramePr>
        <p:xfrm>
          <a:off x="579119" y="2045115"/>
          <a:ext cx="8147248" cy="264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576"/>
                <a:gridCol w="6069672"/>
              </a:tblGrid>
              <a:tr h="460648">
                <a:tc>
                  <a:txBody>
                    <a:bodyPr/>
                    <a:lstStyle/>
                    <a:p>
                      <a:r>
                        <a:rPr lang="es-MX" dirty="0" smtClean="0"/>
                        <a:t>Continente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Climas </a:t>
                      </a:r>
                      <a:endParaRPr lang="es-MX" dirty="0"/>
                    </a:p>
                  </a:txBody>
                  <a:tcPr/>
                </a:tc>
              </a:tr>
              <a:tr h="727230">
                <a:tc>
                  <a:txBody>
                    <a:bodyPr/>
                    <a:lstStyle/>
                    <a:p>
                      <a:r>
                        <a:rPr lang="es-MX" dirty="0" smtClean="0"/>
                        <a:t>América del Norte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27230">
                <a:tc>
                  <a:txBody>
                    <a:bodyPr/>
                    <a:lstStyle/>
                    <a:p>
                      <a:r>
                        <a:rPr lang="es-MX" dirty="0" smtClean="0"/>
                        <a:t>América del</a:t>
                      </a:r>
                      <a:r>
                        <a:rPr lang="es-MX" baseline="0" dirty="0" smtClean="0"/>
                        <a:t> Centro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27230">
                <a:tc>
                  <a:txBody>
                    <a:bodyPr/>
                    <a:lstStyle/>
                    <a:p>
                      <a:r>
                        <a:rPr lang="es-MX" dirty="0" smtClean="0"/>
                        <a:t>América del Sur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1258"/>
            <a:ext cx="971600" cy="11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70" y="5517232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699792" y="2627620"/>
            <a:ext cx="585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Desértico y árido, templado, fríos y de montaña.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685233" y="5431344"/>
            <a:ext cx="400785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Entonces, ¿qué parte de nuestro continente es el más cálido?</a:t>
            </a:r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04984" y="62646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América del Centro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730857" y="411612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Desértico y árido, templado, fríos y de montaña.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08242" y="328085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Cálido o tropical y templado</a:t>
            </a:r>
          </a:p>
        </p:txBody>
      </p:sp>
    </p:spTree>
    <p:extLst>
      <p:ext uri="{BB962C8B-B14F-4D97-AF65-F5344CB8AC3E}">
        <p14:creationId xmlns:p14="http://schemas.microsoft.com/office/powerpoint/2010/main" val="18248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  <p:bldP spid="12" grpId="0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climas puedes identificar en estos paisajes?</a:t>
            </a:r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2" y="1317435"/>
            <a:ext cx="3353736" cy="2948756"/>
          </a:xfrm>
        </p:spPr>
      </p:pic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1258"/>
            <a:ext cx="971600" cy="11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90" y="4266191"/>
            <a:ext cx="5052066" cy="2447793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2" y="755902"/>
            <a:ext cx="2838846" cy="3429479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6737993" y="1759363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Templado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403648" y="2924944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Tropical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508104" y="4697999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Árido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12" y="0"/>
            <a:ext cx="2952328" cy="2991518"/>
          </a:xfrm>
        </p:spPr>
      </p:pic>
      <p:sp>
        <p:nvSpPr>
          <p:cNvPr id="5" name="4 Elipse"/>
          <p:cNvSpPr/>
          <p:nvPr/>
        </p:nvSpPr>
        <p:spPr>
          <a:xfrm>
            <a:off x="2843808" y="475672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Frío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04" y="2492896"/>
            <a:ext cx="3353268" cy="3486637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>
            <a:off x="6611432" y="3573016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Templado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14601"/>
            <a:ext cx="4744112" cy="3077005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3203848" y="4953103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De montaña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116"/>
            <a:ext cx="755576" cy="9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-17909"/>
            <a:ext cx="4752528" cy="6581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TICKET DE SALIDA</a:t>
            </a:r>
          </a:p>
          <a:p>
            <a:pPr algn="ctr"/>
            <a:r>
              <a:rPr lang="es-CL" sz="1600" b="1" dirty="0" smtClean="0"/>
              <a:t>HISTORIA, GEOGRAFÍA Y CS. SOCIALES</a:t>
            </a:r>
          </a:p>
          <a:p>
            <a:pPr algn="ctr"/>
            <a:r>
              <a:rPr lang="es-CL" sz="1600" b="1" dirty="0" smtClean="0"/>
              <a:t>SEMANA 28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59744" y="667565"/>
            <a:ext cx="6408712" cy="346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53228" y="1073207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Observa las imágenes con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paisajes  de América</a:t>
            </a:r>
            <a:r>
              <a:rPr lang="es-CL" dirty="0" smtClean="0">
                <a:ea typeface="Calibri"/>
                <a:cs typeface="Times New Roman"/>
              </a:rPr>
              <a:t>  e indica a qué </a:t>
            </a:r>
            <a:r>
              <a:rPr lang="es-CL" b="1" dirty="0" smtClean="0">
                <a:solidFill>
                  <a:srgbClr val="FF0000"/>
                </a:solidFill>
                <a:ea typeface="Calibri"/>
                <a:cs typeface="Times New Roman"/>
              </a:rPr>
              <a:t>clima, temperatura y precipitaciones</a:t>
            </a:r>
            <a:r>
              <a:rPr lang="es-CL" dirty="0" smtClean="0">
                <a:ea typeface="Calibri"/>
                <a:cs typeface="Times New Roman"/>
              </a:rPr>
              <a:t> tienen :</a:t>
            </a:r>
          </a:p>
          <a:p>
            <a:pPr algn="just">
              <a:spcAft>
                <a:spcPts val="0"/>
              </a:spcAft>
            </a:pPr>
            <a:r>
              <a:rPr lang="es-CL" sz="2000" dirty="0" smtClean="0">
                <a:ea typeface="Calibri"/>
                <a:cs typeface="Times New Roman"/>
              </a:rPr>
              <a:t>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999741"/>
            <a:ext cx="1174560" cy="11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06" y="5060043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9" y="1823830"/>
            <a:ext cx="3143929" cy="20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4" y="1858037"/>
            <a:ext cx="3143929" cy="20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710070" y="3975092"/>
            <a:ext cx="3114168" cy="53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/>
          <p:cNvSpPr/>
          <p:nvPr/>
        </p:nvSpPr>
        <p:spPr>
          <a:xfrm>
            <a:off x="4970481" y="3999741"/>
            <a:ext cx="3082721" cy="53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6" y="4587021"/>
            <a:ext cx="3137696" cy="19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3999058" y="6020230"/>
            <a:ext cx="3137696" cy="53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85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5" grpId="0" animBg="1"/>
      <p:bldP spid="26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4" y="5400930"/>
            <a:ext cx="3115326" cy="1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548680"/>
            <a:ext cx="8064896" cy="3576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400" dirty="0"/>
              <a:t>2</a:t>
            </a:r>
            <a:r>
              <a:rPr lang="es-MX" sz="2400" dirty="0" smtClean="0"/>
              <a:t>) ¿Qué clima predomina en la zona central de Chile? ¿Cómo te diste cuenta?</a:t>
            </a:r>
          </a:p>
          <a:p>
            <a:pPr algn="just"/>
            <a:endParaRPr lang="es-MX" sz="2400" dirty="0"/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3) ¿Cuál es el clima que más favorece el crecimiento de vegetación? ¿Por qué?</a:t>
            </a:r>
            <a:endParaRPr lang="es-MX" sz="2400" dirty="0"/>
          </a:p>
          <a:p>
            <a:pPr algn="just"/>
            <a:endParaRPr lang="es-MX" sz="2400" dirty="0" smtClean="0"/>
          </a:p>
          <a:p>
            <a:pPr algn="just"/>
            <a:endParaRPr lang="es-MX" sz="2400" dirty="0"/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1295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40" y="3838616"/>
            <a:ext cx="1174560" cy="11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47851"/>
            <a:ext cx="3123728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9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22341"/>
              </p:ext>
            </p:extLst>
          </p:nvPr>
        </p:nvGraphicFramePr>
        <p:xfrm>
          <a:off x="256613" y="33678"/>
          <a:ext cx="8553212" cy="6491379"/>
        </p:xfrm>
        <a:graphic>
          <a:graphicData uri="http://schemas.openxmlformats.org/drawingml/2006/table">
            <a:tbl>
              <a:tblPr firstRow="1" firstCol="1" bandRow="1"/>
              <a:tblGrid>
                <a:gridCol w="2193619"/>
                <a:gridCol w="6359593"/>
              </a:tblGrid>
              <a:tr h="279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4°A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distintos paisajes del continente americano, considerando climas, ríos, población, idiomas, países y grandes ciudades, entre otros, y utilizando vocabulario geográfico adecuado.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Describen, a partir de observaciones del entorno o de fotografías, elementos naturales como ríos, mares y vegetación de paisajes americanos.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Describen, a partir de observaciones del entorno o de fotografías, elementos hechos por el ser humano, como edificaciones, cultivos y caminos en paisajes americanos.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Distinguen los diversos climas presentes en el continente americano, considerando sus características fundamentales.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Paisajes y climas de América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D. Usar herramientas geográficas para ubicar y caracterizar elementos del espacio geográfico, como paisajes, población y recursos naturales.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indicadores de evaluación: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Describen, a partir de observaciones del entorno o de fotografías, elementos naturales como ríos, mares y vegetación de paisajes americanos.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Describen, a partir de observaciones del entorno o de fotografías, elementos hechos por el ser humano, como edificaciones, cultivos y caminos en paisajes americanos.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Distinguen los diversos climas presentes en el continente americano, considerando sus características fundamentales.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09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9234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txBody>
          <a:bodyPr/>
          <a:lstStyle/>
          <a:p>
            <a:r>
              <a:rPr lang="es-MX" dirty="0" smtClean="0"/>
              <a:t>Resultados de Evaluación </a:t>
            </a:r>
            <a:r>
              <a:rPr lang="es-MX" sz="2000" dirty="0" smtClean="0"/>
              <a:t>(Fecha</a:t>
            </a:r>
            <a:r>
              <a:rPr lang="es-MX" sz="2000" smtClean="0"/>
              <a:t>: </a:t>
            </a:r>
            <a:r>
              <a:rPr lang="es-MX" sz="2000" smtClean="0"/>
              <a:t>30/09/2020</a:t>
            </a:r>
            <a:r>
              <a:rPr lang="es-MX" sz="2000" dirty="0" smtClean="0"/>
              <a:t>)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0738"/>
              </p:ext>
            </p:extLst>
          </p:nvPr>
        </p:nvGraphicFramePr>
        <p:xfrm>
          <a:off x="755576" y="1052736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24/28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86%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4/28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503920"/>
              </p:ext>
            </p:extLst>
          </p:nvPr>
        </p:nvGraphicFramePr>
        <p:xfrm>
          <a:off x="755576" y="2780928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20/28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71%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8/28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29%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94989"/>
              </p:ext>
            </p:extLst>
          </p:nvPr>
        </p:nvGraphicFramePr>
        <p:xfrm>
          <a:off x="755576" y="4581128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23/28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 82%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1/28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4/28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Estos fueron los resultados obtenidos en cada una de las preguntas de la 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7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46426"/>
              </p:ext>
            </p:extLst>
          </p:nvPr>
        </p:nvGraphicFramePr>
        <p:xfrm>
          <a:off x="21062" y="6589"/>
          <a:ext cx="9122938" cy="699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370"/>
                <a:gridCol w="683568"/>
              </a:tblGrid>
              <a:tr h="353745">
                <a:tc>
                  <a:txBody>
                    <a:bodyPr/>
                    <a:lstStyle/>
                    <a:p>
                      <a:r>
                        <a:rPr lang="es-MX" dirty="0" smtClean="0"/>
                        <a:t>Preguntas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901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El paisaje es todo lo que observamos y, de acuerdo a los elementos presentes en él, se divide en: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27/28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6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Los paisajes naturales son aquellos compuestos por: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22/28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Los paisajes artificiales son aquello compuestos por: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22/28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13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Describe los elementos del paisaje natural que se presentan en la siguiente fotografía, utilizando lenguaje geográfico: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28/28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Describe los elementos del paisaje natural que se presentan en la siguiente fotografía, utilizando lenguaje geográfico: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28/28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Describe los elementos del paisaje artificial que se presentan en la siguiente fotografía, utilizando lenguaje geográfico:</a:t>
                      </a: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28/28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Describe los elementos del paisaje artificial que se presentan en la siguiente fotografía, utilizando lenguaje geográfico:</a:t>
                      </a: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28/28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7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En América, existen diferentes tipos de climas: tropicales (rojo), áridos o secos (amarillo), templados (verde), fríos (morado) y de montaña (azul). Observando el mapa, ¿Qué climas se encuentran presentes en América del Sur?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23/28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13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¿A qué tipo de clima pertenece este paisaje? Debes considerar las características fundamentales de cada clima: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26/28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¿A qué tipo de clima pertenece este paisaje? Debes considerar las características fundamentales de cada clima: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26/28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8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rgbClr val="FF0000"/>
                          </a:solidFill>
                        </a:rPr>
                        <a:t>11. ¿A qué tipo de clima pertenece este paisaje? Debes considerar las características fundamentales de cada clima:</a:t>
                      </a:r>
                      <a:endParaRPr lang="es-MX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rgbClr val="FF0000"/>
                          </a:solidFill>
                        </a:rPr>
                        <a:t>15/28</a:t>
                      </a:r>
                      <a:endParaRPr lang="es-MX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1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12. ¿A qué tipo de clima pertenece este paisaje? Debes considerar las características fundamentales de cada clima: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24/28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0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13.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De los diferentes tipos de climas, ¿Cuál consideras tú que es el ideal para vivir? ¿Por qué? (de acuerdo  a su temperatura y precipitaciones? 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25/28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5143</TotalTime>
  <Words>966</Words>
  <Application>Microsoft Office PowerPoint</Application>
  <PresentationFormat>Presentación en pantalla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PLANIFICACIÓN  CLASES VIRTUALES HISTORIA, GEOGRAFÍA Y CS. SOCIALES 1° BÁSICO A SEMANA N° 28 FECHA : 05 al 09 de octubre de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(Fecha: 30/09/2020) </vt:lpstr>
      <vt:lpstr>Estos fueron los resultados obtenidos en cada una de las preguntas de la evaluación</vt:lpstr>
      <vt:lpstr>Presentación de PowerPoint</vt:lpstr>
      <vt:lpstr>Observemos y escuchemos el siguiente video:</vt:lpstr>
      <vt:lpstr>Presentación de PowerPoint</vt:lpstr>
      <vt:lpstr>Abramos el libro en la página 85, lee con atención la información que se presenta:</vt:lpstr>
      <vt:lpstr>Observando el mapa de la página 85: ¿Cuáles son los climas presentes en América?  </vt:lpstr>
      <vt:lpstr>¿Qué climas puedes identificar en estos paisajes?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117</cp:revision>
  <dcterms:created xsi:type="dcterms:W3CDTF">2020-07-06T03:06:52Z</dcterms:created>
  <dcterms:modified xsi:type="dcterms:W3CDTF">2020-10-04T21:30:38Z</dcterms:modified>
</cp:coreProperties>
</file>