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62" r:id="rId4"/>
    <p:sldId id="263" r:id="rId5"/>
    <p:sldId id="264" r:id="rId6"/>
    <p:sldId id="265" r:id="rId7"/>
    <p:sldId id="266" r:id="rId8"/>
    <p:sldId id="284" r:id="rId9"/>
    <p:sldId id="285" r:id="rId10"/>
    <p:sldId id="267" r:id="rId11"/>
    <p:sldId id="271" r:id="rId12"/>
    <p:sldId id="291" r:id="rId13"/>
    <p:sldId id="272" r:id="rId14"/>
    <p:sldId id="290" r:id="rId15"/>
    <p:sldId id="273" r:id="rId16"/>
    <p:sldId id="292" r:id="rId17"/>
    <p:sldId id="286" r:id="rId18"/>
    <p:sldId id="26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N°28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</a:t>
            </a:r>
            <a:r>
              <a:rPr lang="es-CL" dirty="0">
                <a:latin typeface="Comic Sans MS" panose="030F0702030302020204" pitchFamily="66" charset="0"/>
              </a:rPr>
              <a:t>7</a:t>
            </a:r>
            <a:r>
              <a:rPr lang="es-CL" dirty="0" smtClean="0">
                <a:latin typeface="Comic Sans MS" panose="030F0702030302020204" pitchFamily="66" charset="0"/>
              </a:rPr>
              <a:t>th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0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27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siguientes indicadores: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Demuestran entusiasmo al escuchar y repetir poemas, </a:t>
            </a:r>
            <a:r>
              <a:rPr lang="es-MX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chants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y canciones, realizando acciones, bailando o cantando.</a:t>
            </a:r>
          </a:p>
          <a:p>
            <a:pPr algn="just">
              <a:spcAft>
                <a:spcPts val="0"/>
              </a:spcAft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-Realizan acciones de acuerdo a lo escuchado en canciones, </a:t>
            </a:r>
            <a:r>
              <a:rPr lang="es-MX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chants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 indicaciones del docente.</a:t>
            </a:r>
          </a:p>
          <a:p>
            <a:pPr algn="just">
              <a:spcAft>
                <a:spcPts val="0"/>
              </a:spcAft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-Repiten y cantan </a:t>
            </a:r>
            <a:r>
              <a:rPr lang="es-MX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chants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y canciones.</a:t>
            </a: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smtClean="0"/>
              <a:t> 7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-Demuestran entusiasmo al escuchar y repetir poemas,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canciones, realizando acciones, bailando o cantando.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2705689"/>
            <a:ext cx="10972800" cy="23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NOW, IS YOUR TURN </a:t>
            </a:r>
            <a:br>
              <a:rPr lang="es-MX" dirty="0" smtClean="0"/>
            </a:br>
            <a:r>
              <a:rPr lang="es-MX" dirty="0" smtClean="0"/>
              <a:t>SING WITH ME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</a:p>
          <a:p>
            <a:pPr marL="0" indent="0">
              <a:buNone/>
            </a:pPr>
            <a:endParaRPr lang="es-MX" sz="4400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7181" y="92075"/>
            <a:ext cx="987638" cy="8535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64" y="1946561"/>
            <a:ext cx="7423484" cy="36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467082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23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82%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Realizan acciones de acuerdo a lo escuchado en canciones,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indicaciones del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/>
        </p:nvSpPr>
        <p:spPr>
          <a:xfrm>
            <a:off x="6682787" y="5360058"/>
            <a:ext cx="2943225" cy="1271587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46788" y="274638"/>
            <a:ext cx="10972800" cy="1143000"/>
          </a:xfrm>
        </p:spPr>
        <p:txBody>
          <a:bodyPr/>
          <a:lstStyle/>
          <a:p>
            <a:r>
              <a:rPr lang="es-MX" dirty="0" err="1" smtClean="0"/>
              <a:t>It´s</a:t>
            </a:r>
            <a:r>
              <a:rPr lang="es-MX" dirty="0" smtClean="0"/>
              <a:t> Time to Play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1417638"/>
            <a:ext cx="269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Instrucciones: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Gira la rueda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Al parar la rueda, debes </a:t>
            </a:r>
            <a:r>
              <a:rPr lang="es-MX" dirty="0" smtClean="0">
                <a:solidFill>
                  <a:prstClr val="black"/>
                </a:solidFill>
                <a:latin typeface="Calibri"/>
              </a:rPr>
              <a:t>realizar la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preposición  de lugar </a:t>
            </a:r>
            <a:r>
              <a:rPr lang="es-MX" dirty="0" smtClean="0">
                <a:solidFill>
                  <a:prstClr val="black"/>
                </a:solidFill>
                <a:latin typeface="Calibri"/>
              </a:rPr>
              <a:t>que corresponda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BOTON"/>
          <p:cNvSpPr/>
          <p:nvPr/>
        </p:nvSpPr>
        <p:spPr>
          <a:xfrm>
            <a:off x="885825" y="4180115"/>
            <a:ext cx="1985963" cy="1815737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solidFill>
                  <a:prstClr val="black"/>
                </a:solidFill>
                <a:latin typeface="Calibri"/>
              </a:rPr>
              <a:t>STOP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entágono 10"/>
          <p:cNvSpPr/>
          <p:nvPr/>
        </p:nvSpPr>
        <p:spPr>
          <a:xfrm rot="20952681">
            <a:off x="3592582" y="3248059"/>
            <a:ext cx="1923211" cy="1042987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533" y="154175"/>
            <a:ext cx="993734" cy="85351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912" y="386742"/>
            <a:ext cx="8886824" cy="55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82467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-Repiten y cantan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canciones.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6965" t="18124" r="36290" b="30318"/>
          <a:stretch/>
        </p:blipFill>
        <p:spPr>
          <a:xfrm>
            <a:off x="2602619" y="1800888"/>
            <a:ext cx="7798526" cy="288689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876332" y="5595648"/>
            <a:ext cx="504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https://www.youtube.com/watch?v=xERTESWbqhU</a:t>
            </a:r>
          </a:p>
        </p:txBody>
      </p:sp>
    </p:spTree>
    <p:extLst>
      <p:ext uri="{BB962C8B-B14F-4D97-AF65-F5344CB8AC3E}">
        <p14:creationId xmlns:p14="http://schemas.microsoft.com/office/powerpoint/2010/main" val="37618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4502"/>
            <a:ext cx="10972800" cy="1143000"/>
          </a:xfrm>
        </p:spPr>
        <p:txBody>
          <a:bodyPr>
            <a:normAutofit/>
          </a:bodyPr>
          <a:lstStyle/>
          <a:p>
            <a:r>
              <a:rPr lang="es-MX" sz="4000" dirty="0" err="1" smtClean="0"/>
              <a:t>Sing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/>
              <a:t>s</a:t>
            </a:r>
            <a:r>
              <a:rPr lang="es-MX" sz="4000" dirty="0" err="1" smtClean="0"/>
              <a:t>ong</a:t>
            </a:r>
            <a:r>
              <a:rPr lang="es-MX" sz="4000" dirty="0" smtClean="0"/>
              <a:t> </a:t>
            </a:r>
            <a:endParaRPr lang="es-MX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269" y="10930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900" y="2848920"/>
            <a:ext cx="2237426" cy="2048434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609600" y="1600201"/>
            <a:ext cx="5384800" cy="48724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 front of, behind, between. x5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Where's the dog?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In front of the house.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Where's the duck?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Behind the fence.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Where's the mouse? 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Between the trees. </a:t>
            </a:r>
            <a:endParaRPr lang="es-MX" dirty="0"/>
          </a:p>
        </p:txBody>
      </p:sp>
      <p:sp>
        <p:nvSpPr>
          <p:cNvPr id="8" name="Marcador de contenido 7"/>
          <p:cNvSpPr txBox="1">
            <a:spLocks/>
          </p:cNvSpPr>
          <p:nvPr/>
        </p:nvSpPr>
        <p:spPr>
          <a:xfrm>
            <a:off x="7582263" y="1814394"/>
            <a:ext cx="4396377" cy="49181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front of, behind, between. </a:t>
            </a:r>
          </a:p>
          <a:p>
            <a:endParaRPr lang="en-US" dirty="0" smtClean="0"/>
          </a:p>
          <a:p>
            <a:r>
              <a:rPr lang="en-US" dirty="0" smtClean="0"/>
              <a:t>Where's the frog? </a:t>
            </a:r>
          </a:p>
          <a:p>
            <a:r>
              <a:rPr lang="en-US" dirty="0" smtClean="0"/>
              <a:t>In front of the shoe. </a:t>
            </a:r>
          </a:p>
          <a:p>
            <a:r>
              <a:rPr lang="en-US" dirty="0" smtClean="0"/>
              <a:t>Where's the goat? </a:t>
            </a:r>
          </a:p>
          <a:p>
            <a:r>
              <a:rPr lang="en-US" dirty="0" smtClean="0"/>
              <a:t>Behind the truck. </a:t>
            </a:r>
          </a:p>
          <a:p>
            <a:r>
              <a:rPr lang="en-US" dirty="0" smtClean="0"/>
              <a:t>Where's the ant? </a:t>
            </a:r>
          </a:p>
          <a:p>
            <a:r>
              <a:rPr lang="en-US" dirty="0" smtClean="0"/>
              <a:t>Between the rocks. </a:t>
            </a:r>
          </a:p>
          <a:p>
            <a:endParaRPr lang="en-US" dirty="0" smtClean="0"/>
          </a:p>
          <a:p>
            <a:r>
              <a:rPr lang="en-US" dirty="0" smtClean="0"/>
              <a:t>In front of, behind, between. </a:t>
            </a:r>
          </a:p>
          <a:p>
            <a:endParaRPr lang="en-US" dirty="0" smtClean="0"/>
          </a:p>
          <a:p>
            <a:r>
              <a:rPr lang="en-US" dirty="0" smtClean="0"/>
              <a:t>In front of, behind, between. x5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83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28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657643" y="1912241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MX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Where's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frog?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front of the shoe.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Where's the goat?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the truck. 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most difficult part of the test for you? Explain why 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82262"/>
              </p:ext>
            </p:extLst>
          </p:nvPr>
        </p:nvGraphicFramePr>
        <p:xfrm>
          <a:off x="469408" y="156756"/>
          <a:ext cx="11347454" cy="6669579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-Demuestran entusiasmo al escuchar y repetir poemas,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canciones, realizando acciones, bailando o cantando.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-Realizan acciones de acuerdo a lo escuchado en canciones,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indicaciones del docente.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y cantan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Retroalimentación  de evaluación formativa n°2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-Demuestran entusiasmo al escuchar y repetir poemas,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canciones, realizando acciones, bailando o cantando.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-Realizan acciones de acuerdo a lo escuchado en canciones,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indicaciones del docente.</a:t>
                      </a:r>
                    </a:p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y cantan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7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27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143905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28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28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-Realizan acciones de acuerdo a lo escuchado en canciones,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chants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indicaciones del docente.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MEANS “BEHIND”?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36" y="1262295"/>
            <a:ext cx="5462489" cy="28653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194" y="4783505"/>
            <a:ext cx="563319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830</Words>
  <Application>Microsoft Office PowerPoint</Application>
  <PresentationFormat>Panorámica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Bell MT</vt:lpstr>
      <vt:lpstr>Calibri</vt:lpstr>
      <vt:lpstr>Comic Sans MS</vt:lpstr>
      <vt:lpstr>Times New Roman</vt:lpstr>
      <vt:lpstr>Wingdings</vt:lpstr>
      <vt:lpstr>1_Tema de Office</vt:lpstr>
      <vt:lpstr>4° GRADE RETROALIMENTACIÓN WEEK N°28 DATE: OCTOBER 7th , 2020</vt:lpstr>
      <vt:lpstr>Presentación de PowerPoint</vt:lpstr>
      <vt:lpstr>Reglas de la clase virtual </vt:lpstr>
      <vt:lpstr>Presentación de PowerPoint</vt:lpstr>
      <vt:lpstr>Importante </vt:lpstr>
      <vt:lpstr>Resultado total de evaluación semana 27 </vt:lpstr>
      <vt:lpstr>Contenidos por lograr </vt:lpstr>
      <vt:lpstr>Inicio</vt:lpstr>
      <vt:lpstr>MOTIVACIÓN</vt:lpstr>
      <vt:lpstr> Retroalimentación semana 27 </vt:lpstr>
      <vt:lpstr>Resultado por indicadores </vt:lpstr>
      <vt:lpstr>NOW, IS YOUR TURN  SING WITH ME </vt:lpstr>
      <vt:lpstr>Resultado por indicadores </vt:lpstr>
      <vt:lpstr>It´s Time to Play </vt:lpstr>
      <vt:lpstr>Resultado por indicadores </vt:lpstr>
      <vt:lpstr>Listen the next song </vt:lpstr>
      <vt:lpstr>Sing the song </vt:lpstr>
      <vt:lpstr>EXIT TICKET 28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101</cp:revision>
  <dcterms:created xsi:type="dcterms:W3CDTF">2020-08-03T02:54:47Z</dcterms:created>
  <dcterms:modified xsi:type="dcterms:W3CDTF">2020-10-06T23:00:39Z</dcterms:modified>
</cp:coreProperties>
</file>