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256" r:id="rId3"/>
    <p:sldId id="295" r:id="rId4"/>
    <p:sldId id="316" r:id="rId5"/>
    <p:sldId id="319" r:id="rId6"/>
    <p:sldId id="321" r:id="rId7"/>
    <p:sldId id="322" r:id="rId8"/>
    <p:sldId id="323" r:id="rId9"/>
    <p:sldId id="327" r:id="rId10"/>
    <p:sldId id="324" r:id="rId11"/>
    <p:sldId id="325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72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 28</a:t>
            </a:r>
            <a:br>
              <a:rPr lang="es-CL" sz="2800" dirty="0"/>
            </a:br>
            <a:r>
              <a:rPr lang="es-CL" sz="2400" dirty="0"/>
              <a:t>RETROALIMENTACIÓN</a:t>
            </a:r>
            <a:br>
              <a:rPr lang="es-CL" sz="2400" dirty="0"/>
            </a:br>
            <a:r>
              <a:rPr lang="es-CL" sz="2400" dirty="0"/>
              <a:t>LENGUAJE</a:t>
            </a:r>
            <a:br>
              <a:rPr lang="es-CL" sz="2400" dirty="0"/>
            </a:br>
            <a:r>
              <a:rPr lang="es-CL" sz="2400" dirty="0"/>
              <a:t>4 año A</a:t>
            </a:r>
            <a:br>
              <a:rPr lang="es-CL" sz="2800" dirty="0"/>
            </a:br>
            <a:r>
              <a:rPr lang="es-CL" sz="2800" dirty="0"/>
              <a:t>FECHA :08 de Octubre del  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36920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DESARROLLO</a:t>
            </a:r>
          </a:p>
          <a:p>
            <a:r>
              <a:rPr lang="es-CL" b="1" dirty="0"/>
              <a:t>EXTRAER INFORMACIÓN EXPLÍCITA E IMPLÍCITA DE UN CUENTO ESCUCHADO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5536" y="1015534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1.- ¿Cuál es el propósito de este cuento?</a:t>
            </a:r>
          </a:p>
          <a:p>
            <a:r>
              <a:rPr lang="es-CL" dirty="0"/>
              <a:t>________________________________________________________________________________________________________________________________________________</a:t>
            </a:r>
          </a:p>
          <a:p>
            <a:r>
              <a:rPr lang="es-CL" dirty="0"/>
              <a:t>2  ¿Qué le sucedió a Nicolás, cuándo despertó?</a:t>
            </a:r>
          </a:p>
          <a:p>
            <a:r>
              <a:rPr lang="es-CL" dirty="0"/>
              <a:t>________________________________________________________________________________________________________________________________________________</a:t>
            </a:r>
          </a:p>
          <a:p>
            <a:r>
              <a:rPr lang="es-CL" dirty="0"/>
              <a:t>3.-¿Quién es la anciana con sombrero puntiagudo? ____________________________________________________________________________________________________________________________________________ 4.-.-4.-¿Por qué Nicolás cree que la vida de los gatos es difícil y complicada?</a:t>
            </a:r>
          </a:p>
          <a:p>
            <a:endParaRPr lang="es-CL" dirty="0"/>
          </a:p>
          <a:p>
            <a:r>
              <a:rPr lang="es-CL" dirty="0"/>
              <a:t>________________________________________________________________________________________________________________________________________________</a:t>
            </a:r>
          </a:p>
          <a:p>
            <a:r>
              <a:rPr lang="es-CL" dirty="0"/>
              <a:t>5- ¿Para quién era el hechizo? ________________________________________________________________________</a:t>
            </a:r>
          </a:p>
          <a:p>
            <a:endParaRPr lang="es-CL" dirty="0"/>
          </a:p>
          <a:p>
            <a:r>
              <a:rPr lang="es-CL" dirty="0"/>
              <a:t>6.- ¿Qué otro final le podrías inventar a esta historia?</a:t>
            </a:r>
          </a:p>
          <a:p>
            <a:r>
              <a:rPr lang="es-CL" dirty="0"/>
              <a:t>________________________________________________________________________________________________________________________________________________</a:t>
            </a:r>
          </a:p>
          <a:p>
            <a:endParaRPr lang="es-CL" dirty="0"/>
          </a:p>
          <a:p>
            <a:r>
              <a:rPr lang="es-CL" dirty="0"/>
              <a:t>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96" y="369203"/>
            <a:ext cx="1624404" cy="16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908720"/>
            <a:ext cx="77048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Palabras de vocabulario:</a:t>
            </a:r>
          </a:p>
          <a:p>
            <a:r>
              <a:rPr lang="es-CL" dirty="0"/>
              <a:t>Busca en el diccionario y escribe su significado en tu cuaderno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sz="2400" b="1" dirty="0"/>
              <a:t>Furia</a:t>
            </a:r>
          </a:p>
          <a:p>
            <a:r>
              <a:rPr lang="es-CL" sz="2400" b="1" dirty="0"/>
              <a:t>Extraño</a:t>
            </a:r>
          </a:p>
          <a:p>
            <a:r>
              <a:rPr lang="es-CL" sz="2400" b="1" dirty="0"/>
              <a:t>Pánico</a:t>
            </a:r>
          </a:p>
          <a:p>
            <a:r>
              <a:rPr lang="es-CL" sz="2400" b="1" dirty="0"/>
              <a:t>Ignoró</a:t>
            </a:r>
          </a:p>
          <a:p>
            <a:r>
              <a:rPr lang="es-CL" sz="2400" b="1" dirty="0"/>
              <a:t>Desaforado</a:t>
            </a:r>
          </a:p>
          <a:p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611560" y="1556792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Recuerda dar una definición amigable de estos conceptos</a:t>
            </a:r>
          </a:p>
        </p:txBody>
      </p:sp>
    </p:spTree>
    <p:extLst>
      <p:ext uri="{BB962C8B-B14F-4D97-AF65-F5344CB8AC3E}">
        <p14:creationId xmlns:p14="http://schemas.microsoft.com/office/powerpoint/2010/main" val="24395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252369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Lenguaje y Comunicación </a:t>
            </a:r>
          </a:p>
          <a:p>
            <a:pPr algn="ctr"/>
            <a:r>
              <a:rPr lang="es-CL" sz="2000" b="1" dirty="0"/>
              <a:t>SEMANA 28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271380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1.- Elige y describe un lugar donde se desarrolle una de los acontecimientos de la historia ?</a:t>
            </a:r>
          </a:p>
          <a:p>
            <a:r>
              <a:rPr lang="es-CL" dirty="0"/>
              <a:t>________________________________________________________________________________________________________________________________________________</a:t>
            </a:r>
          </a:p>
          <a:p>
            <a:endParaRPr lang="es-CL" dirty="0"/>
          </a:p>
          <a:p>
            <a:r>
              <a:rPr lang="es-CL" dirty="0"/>
              <a:t>2.- ¿Qué se describe al inicio de la historia?</a:t>
            </a:r>
          </a:p>
          <a:p>
            <a:r>
              <a:rPr lang="es-CL" dirty="0"/>
              <a:t>________________________________________________________________________________________________________________________________________________</a:t>
            </a:r>
          </a:p>
          <a:p>
            <a:endParaRPr lang="es-CL" dirty="0"/>
          </a:p>
          <a:p>
            <a:r>
              <a:rPr lang="es-CL" dirty="0"/>
              <a:t>3.- ¿En qué animal te gustaría convertirte por un día? ¿Por qué?</a:t>
            </a:r>
          </a:p>
          <a:p>
            <a:r>
              <a:rPr lang="es-CL" dirty="0"/>
              <a:t>________________________________________________________________________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364088" y="5373216"/>
            <a:ext cx="3528392" cy="1368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Realizamos el este ticket de salida </a:t>
            </a:r>
            <a:r>
              <a:rPr lang="es-CL"/>
              <a:t>en clase  </a:t>
            </a:r>
            <a:endParaRPr lang="es-CL" dirty="0"/>
          </a:p>
          <a:p>
            <a:pPr algn="ctr"/>
            <a:r>
              <a:rPr lang="es-CL" dirty="0"/>
              <a:t>Correo: </a:t>
            </a:r>
            <a:r>
              <a:rPr lang="es-C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ximena.gallardo@colegio-jeanpiaget.cl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263761"/>
              </p:ext>
            </p:extLst>
          </p:nvPr>
        </p:nvGraphicFramePr>
        <p:xfrm>
          <a:off x="0" y="132532"/>
          <a:ext cx="9108504" cy="6294300"/>
        </p:xfrm>
        <a:graphic>
          <a:graphicData uri="http://schemas.openxmlformats.org/drawingml/2006/table">
            <a:tbl>
              <a:tblPr firstRow="1" firstCol="1" bandRow="1"/>
              <a:tblGrid>
                <a:gridCol w="182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ASIGNATURA/CURSO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/ 4 AÑO 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</a:t>
                      </a:r>
                      <a:r>
                        <a:rPr lang="es-CL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Gallardo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 Osorio Berrios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5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OA4 Profundizar su comprensión de las narraciones leídas: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 extrayendo información explícita e implícita;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 describiendo los diferentes ambientes que aparecen en un texto</a:t>
                      </a:r>
                      <a:endParaRPr lang="es-419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419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60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/>
                        <a:t>IE. Contestan, oralmente o por escrito, preguntas que aluden a información implícita del texto.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/>
                        <a:t>IE. Describen, dibujan o recrean el lugar donde ocurre el relato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 Lectora 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Leer - aluden -  extraen – infieren – describen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aprendizajes evaluados con IE1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IE2 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descendidos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>
                          <a:effectLst/>
                          <a:latin typeface="+mn-lt"/>
                        </a:rPr>
                        <a:t>56- 964519597  Fecha el día 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08/10/20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5157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22" y="579584"/>
            <a:ext cx="2016224" cy="264271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78968"/>
            <a:ext cx="2088232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2" y="3495438"/>
            <a:ext cx="2376264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0941"/>
            <a:ext cx="2376264" cy="29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88" y="898872"/>
            <a:ext cx="7189928" cy="539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0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218258"/>
          </a:xfrm>
        </p:spPr>
        <p:txBody>
          <a:bodyPr>
            <a:normAutofit/>
          </a:bodyPr>
          <a:lstStyle/>
          <a:p>
            <a:r>
              <a:rPr lang="es-CL" sz="2800" dirty="0"/>
              <a:t>Lenguaje  4° básico</a:t>
            </a:r>
            <a:br>
              <a:rPr lang="es-CL" sz="2800" dirty="0"/>
            </a:br>
            <a:r>
              <a:rPr lang="es-CL" sz="2800" dirty="0"/>
              <a:t>Resultados al  08-10-2020</a:t>
            </a:r>
            <a:br>
              <a:rPr lang="es-CL" sz="2800" dirty="0"/>
            </a:br>
            <a:r>
              <a:rPr lang="es-CL" sz="2800" dirty="0"/>
              <a:t>Evaluados 29 estudiantes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478993"/>
              </p:ext>
            </p:extLst>
          </p:nvPr>
        </p:nvGraphicFramePr>
        <p:xfrm>
          <a:off x="467544" y="2276872"/>
          <a:ext cx="8208912" cy="168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s-CL" dirty="0"/>
                        <a:t>NIVEL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CANTIDAD</a:t>
                      </a:r>
                      <a:r>
                        <a:rPr lang="es-CL" baseline="0" dirty="0"/>
                        <a:t> DE  ALUMNOS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            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70%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ML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24%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NL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6%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169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58112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Pregunta  más descendida.</a:t>
            </a:r>
          </a:p>
          <a:p>
            <a:r>
              <a:rPr lang="es-CL" dirty="0"/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91553" y="5072486"/>
            <a:ext cx="7768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9.- La situación inicial del cuento es:                                                                    11/29</a:t>
            </a:r>
          </a:p>
        </p:txBody>
      </p:sp>
    </p:spTree>
    <p:extLst>
      <p:ext uri="{BB962C8B-B14F-4D97-AF65-F5344CB8AC3E}">
        <p14:creationId xmlns:p14="http://schemas.microsoft.com/office/powerpoint/2010/main" val="7754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83671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467544" y="18864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/>
              <a:t>A continuación, analizaremos las preguntas y respuestas de la evaluación formativa realizada la semana anterior, dando énfasis a los resultados de aprendizajes más descendidos.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234647"/>
              </p:ext>
            </p:extLst>
          </p:nvPr>
        </p:nvGraphicFramePr>
        <p:xfrm>
          <a:off x="683567" y="908720"/>
          <a:ext cx="7920881" cy="3608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1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es-CL" sz="1400" dirty="0"/>
                    </a:p>
                    <a:p>
                      <a:r>
                        <a:rPr lang="es-CL" sz="1400" dirty="0"/>
                        <a:t>PREGUNTA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ALUMNOS</a:t>
                      </a:r>
                      <a:r>
                        <a:rPr lang="es-C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 baseline="0" dirty="0"/>
                    </a:p>
                    <a:p>
                      <a:pPr algn="ctr"/>
                      <a:r>
                        <a:rPr lang="es-CL" sz="1400" baseline="0" dirty="0"/>
                        <a:t>LOGRO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82">
                <a:tc>
                  <a:txBody>
                    <a:bodyPr/>
                    <a:lstStyle/>
                    <a:p>
                      <a:r>
                        <a:rPr lang="es-CL" sz="1600" dirty="0"/>
                        <a:t>1.- Al leer el primer párrafo, ¿se puede inferir que Teresa era?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21/29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72.4%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82">
                <a:tc>
                  <a:txBody>
                    <a:bodyPr/>
                    <a:lstStyle/>
                    <a:p>
                      <a:r>
                        <a:rPr lang="es-CL" sz="1600" dirty="0"/>
                        <a:t>2.-¿El ambiente donde se desarrolla la historia es?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25/29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82.6%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82">
                <a:tc>
                  <a:txBody>
                    <a:bodyPr/>
                    <a:lstStyle/>
                    <a:p>
                      <a:r>
                        <a:rPr lang="es-CL" sz="1600" dirty="0"/>
                        <a:t>3.- ¿Cómo se sintió Teresa cuando el sombrero le habló?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25/29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82.6%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82">
                <a:tc>
                  <a:txBody>
                    <a:bodyPr/>
                    <a:lstStyle/>
                    <a:p>
                      <a:r>
                        <a:rPr lang="es-CL" sz="1600" dirty="0"/>
                        <a:t>4.- El problema que se presenta en esta historia es: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27/29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93.1%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382">
                <a:tc>
                  <a:txBody>
                    <a:bodyPr/>
                    <a:lstStyle/>
                    <a:p>
                      <a:r>
                        <a:rPr lang="es-CL" sz="1600" dirty="0"/>
                        <a:t>5.- ¿Cómo encontró el sombrero a Sofía?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26/29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90%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382">
                <a:tc>
                  <a:txBody>
                    <a:bodyPr/>
                    <a:lstStyle/>
                    <a:p>
                      <a:r>
                        <a:rPr lang="es-CL" sz="1600" dirty="0"/>
                        <a:t>6.- El sombrero recordó a su dueña: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25/29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82.6%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382">
                <a:tc>
                  <a:txBody>
                    <a:bodyPr/>
                    <a:lstStyle/>
                    <a:p>
                      <a:r>
                        <a:rPr lang="es-CL" sz="1600" dirty="0"/>
                        <a:t>7.- El sombrero está confeccionado con: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29/29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100%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701424"/>
              </p:ext>
            </p:extLst>
          </p:nvPr>
        </p:nvGraphicFramePr>
        <p:xfrm>
          <a:off x="683568" y="4632849"/>
          <a:ext cx="7920880" cy="2189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4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852">
                <a:tc>
                  <a:txBody>
                    <a:bodyPr/>
                    <a:lstStyle/>
                    <a:p>
                      <a:r>
                        <a:rPr lang="es-CL" sz="1600" b="0" dirty="0">
                          <a:solidFill>
                            <a:schemeClr val="tx1"/>
                          </a:solidFill>
                        </a:rPr>
                        <a:t>8.- Teresa una niña muy inteligente, la palabra inteligente cumple la función de: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b="0" dirty="0">
                          <a:solidFill>
                            <a:schemeClr val="tx1"/>
                          </a:solidFill>
                        </a:rPr>
                        <a:t>26/29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b="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76">
                <a:tc>
                  <a:txBody>
                    <a:bodyPr/>
                    <a:lstStyle/>
                    <a:p>
                      <a:r>
                        <a:rPr lang="es-CL" sz="1600" b="0" dirty="0">
                          <a:solidFill>
                            <a:srgbClr val="FF0000"/>
                          </a:solidFill>
                        </a:rPr>
                        <a:t>9.- La situación inicial del cuento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b="0" dirty="0">
                          <a:solidFill>
                            <a:srgbClr val="FF0000"/>
                          </a:solidFill>
                        </a:rPr>
                        <a:t>11/29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b="0" dirty="0">
                          <a:solidFill>
                            <a:srgbClr val="FF0000"/>
                          </a:solidFill>
                        </a:rPr>
                        <a:t>37.2%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852">
                <a:tc>
                  <a:txBody>
                    <a:bodyPr/>
                    <a:lstStyle/>
                    <a:p>
                      <a:r>
                        <a:rPr lang="es-CL" sz="1600" dirty="0"/>
                        <a:t>10.-Pero el sombrero de nada se acuerda. “Está desesperado y tiene ganas de llorar”, esta frase me indica: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25/29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82.6%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76">
                <a:tc>
                  <a:txBody>
                    <a:bodyPr/>
                    <a:lstStyle/>
                    <a:p>
                      <a:r>
                        <a:rPr lang="es-CL" sz="1600" dirty="0"/>
                        <a:t>11.-</a:t>
                      </a:r>
                      <a:r>
                        <a:rPr lang="es-CL" sz="1600" baseline="0" dirty="0"/>
                        <a:t> </a:t>
                      </a:r>
                      <a:r>
                        <a:rPr lang="es-CL" sz="1600" dirty="0"/>
                        <a:t>Cuenta de forma breve de qué trato el cuento</a:t>
                      </a:r>
                      <a:r>
                        <a:rPr lang="es-CL" sz="1600" baseline="0" dirty="0"/>
                        <a:t> creado.</a:t>
                      </a:r>
                      <a:endParaRPr lang="es-CL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29/29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100%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77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980729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Inicio</a:t>
            </a:r>
            <a:br>
              <a:rPr lang="es-CL" sz="2800" dirty="0"/>
            </a:br>
            <a:r>
              <a:rPr lang="es-CL" sz="2800" dirty="0"/>
              <a:t>Activación Conocimientos Previos</a:t>
            </a:r>
          </a:p>
          <a:p>
            <a:pPr algn="ctr"/>
            <a:endParaRPr lang="es-CL" sz="2800" dirty="0"/>
          </a:p>
          <a:p>
            <a:r>
              <a:rPr lang="es-CL" sz="2400" dirty="0"/>
              <a:t>1.-¿ Qué características tienen los cuentos? ______________________________________________________________________________________________</a:t>
            </a:r>
          </a:p>
          <a:p>
            <a:endParaRPr lang="es-CL" sz="2400" dirty="0"/>
          </a:p>
          <a:p>
            <a:r>
              <a:rPr lang="es-CL" sz="2400" dirty="0"/>
              <a:t>2.-¿Cuál es la estructura de un cuento?</a:t>
            </a:r>
          </a:p>
          <a:p>
            <a:r>
              <a:rPr lang="es-CL" sz="2400" dirty="0"/>
              <a:t>______________________________________________________________________________________________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2696"/>
            <a:ext cx="1440160" cy="17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3" y="764704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260648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dirty="0"/>
              <a:t>        Motivación</a:t>
            </a:r>
            <a:r>
              <a:rPr lang="es-CL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86966"/>
            <a:ext cx="1008112" cy="87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11560" y="1114850"/>
            <a:ext cx="73448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b="1" dirty="0"/>
              <a:t>Te invito ahora a profundizar tus conocimientos de comprensión escuchando un hermoso cuento en clase ,enfocados en los tipos de información implícita y explicita.</a:t>
            </a:r>
          </a:p>
          <a:p>
            <a:endParaRPr lang="es-CL" b="1" dirty="0"/>
          </a:p>
          <a:p>
            <a:pPr algn="ctr"/>
            <a:endParaRPr lang="es-C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Yo, y mi gato por Satoshi Kitamura</a:t>
            </a:r>
          </a:p>
          <a:p>
            <a:pPr algn="ctr"/>
            <a:endParaRPr lang="es-C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L" sz="2400" b="1" dirty="0"/>
              <a:t>¿De qué crees que se tratará la historia que vamos a ver?</a:t>
            </a:r>
          </a:p>
          <a:p>
            <a:pPr algn="ctr"/>
            <a:endParaRPr lang="es-C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E4604-9F1D-4AE7-BFD5-13B8A4329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80319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145DCC-902C-4DAC-B24B-E7FEA86A1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8136904" cy="1800200"/>
          </a:xfrm>
        </p:spPr>
        <p:txBody>
          <a:bodyPr/>
          <a:lstStyle/>
          <a:p>
            <a:r>
              <a:rPr lang="es-CL" dirty="0"/>
              <a:t>https://www.youtube.com/watch?v=2nJ0BFG8m2I&amp;ab_channel=FranciscaGonz%C3%A1lezN%C3%BA%C3%B1ez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B0B8A5-0B18-41F7-84B3-B463186C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0728"/>
            <a:ext cx="6984775" cy="365791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FAEFD7C-0995-4B85-A6FE-C5DB8C86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45" y="-98142"/>
            <a:ext cx="19208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3479</TotalTime>
  <Words>737</Words>
  <Application>Microsoft Office PowerPoint</Application>
  <PresentationFormat>Presentación en pantalla (4:3)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Tema de Office</vt:lpstr>
      <vt:lpstr>PLANIFICACIÓN  CLASES VIRTUALES SEMANA N° 28 RETROALIMENTACIÓN LENGUAJE 4 año A FECHA :08 de Octubre del  2020.</vt:lpstr>
      <vt:lpstr>Presentación de PowerPoint</vt:lpstr>
      <vt:lpstr>Presentación de PowerPoint</vt:lpstr>
      <vt:lpstr>Presentación de PowerPoint</vt:lpstr>
      <vt:lpstr>Lenguaje  4° básico Resultados al  08-10-2020 Evaluados 29 estudiantes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María Yolanda</cp:lastModifiedBy>
  <cp:revision>142</cp:revision>
  <dcterms:created xsi:type="dcterms:W3CDTF">2020-07-06T03:06:52Z</dcterms:created>
  <dcterms:modified xsi:type="dcterms:W3CDTF">2020-10-05T03:20:37Z</dcterms:modified>
</cp:coreProperties>
</file>