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</p:sldMasterIdLst>
  <p:notesMasterIdLst>
    <p:notesMasterId r:id="rId22"/>
  </p:notesMasterIdLst>
  <p:sldIdLst>
    <p:sldId id="340" r:id="rId5"/>
    <p:sldId id="339" r:id="rId6"/>
    <p:sldId id="311" r:id="rId7"/>
    <p:sldId id="312" r:id="rId8"/>
    <p:sldId id="258" r:id="rId9"/>
    <p:sldId id="341" r:id="rId10"/>
    <p:sldId id="288" r:id="rId11"/>
    <p:sldId id="315" r:id="rId12"/>
    <p:sldId id="334" r:id="rId13"/>
    <p:sldId id="333" r:id="rId14"/>
    <p:sldId id="335" r:id="rId15"/>
    <p:sldId id="336" r:id="rId16"/>
    <p:sldId id="337" r:id="rId17"/>
    <p:sldId id="338" r:id="rId18"/>
    <p:sldId id="275" r:id="rId19"/>
    <p:sldId id="274" r:id="rId20"/>
    <p:sldId id="273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6477" autoAdjust="0"/>
  </p:normalViewPr>
  <p:slideViewPr>
    <p:cSldViewPr>
      <p:cViewPr>
        <p:scale>
          <a:sx n="64" d="100"/>
          <a:sy n="64" d="100"/>
        </p:scale>
        <p:origin x="-156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7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0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1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33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2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8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YpPyYrXFMyR9aH367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LUNES 05 DE OCTUBRE</a:t>
            </a:r>
            <a:br>
              <a:rPr lang="es-CL" sz="2800" dirty="0" smtClean="0"/>
            </a:br>
            <a:r>
              <a:rPr lang="es-CL" sz="2800" dirty="0" smtClean="0"/>
              <a:t>CURSO: 4°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1" t="23760" r="28694" b="10764"/>
          <a:stretch/>
        </p:blipFill>
        <p:spPr bwMode="auto">
          <a:xfrm>
            <a:off x="1390047" y="1249851"/>
            <a:ext cx="6422314" cy="543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505742" y="188640"/>
            <a:ext cx="432048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¡Ahora hazlo tú!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91680" y="35010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00B050"/>
                </a:solidFill>
              </a:rPr>
              <a:t>6</a:t>
            </a:r>
            <a:r>
              <a:rPr lang="es-CL" sz="2400" dirty="0" smtClean="0"/>
              <a:t>           </a:t>
            </a:r>
            <a:r>
              <a:rPr lang="es-CL" sz="2400" dirty="0" smtClean="0">
                <a:solidFill>
                  <a:srgbClr val="FF0000"/>
                </a:solidFill>
              </a:rPr>
              <a:t>7</a:t>
            </a:r>
            <a:r>
              <a:rPr lang="es-CL" sz="2400" dirty="0" smtClean="0"/>
              <a:t>            </a:t>
            </a:r>
            <a:r>
              <a:rPr lang="es-CL" sz="2400" dirty="0" smtClean="0">
                <a:solidFill>
                  <a:srgbClr val="002060"/>
                </a:solidFill>
              </a:rPr>
              <a:t>5</a:t>
            </a:r>
            <a:endParaRPr lang="es-CL" sz="2400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41113" y="350100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00B050"/>
                </a:solidFill>
              </a:rPr>
              <a:t>6</a:t>
            </a:r>
            <a:r>
              <a:rPr lang="es-CL" sz="2400" dirty="0" smtClean="0"/>
              <a:t>           </a:t>
            </a:r>
            <a:r>
              <a:rPr lang="es-CL" sz="2400" dirty="0" smtClean="0">
                <a:solidFill>
                  <a:srgbClr val="FF0000"/>
                </a:solidFill>
              </a:rPr>
              <a:t>7</a:t>
            </a:r>
            <a:r>
              <a:rPr lang="es-CL" sz="2400" dirty="0" smtClean="0"/>
              <a:t>            </a:t>
            </a:r>
            <a:r>
              <a:rPr lang="es-CL" sz="2400" dirty="0" smtClean="0">
                <a:solidFill>
                  <a:srgbClr val="002060"/>
                </a:solidFill>
              </a:rPr>
              <a:t>1</a:t>
            </a:r>
            <a:endParaRPr lang="es-CL" sz="2400" dirty="0">
              <a:solidFill>
                <a:srgbClr val="002060"/>
              </a:solidFill>
            </a:endParaRPr>
          </a:p>
        </p:txBody>
      </p:sp>
      <p:sp>
        <p:nvSpPr>
          <p:cNvPr id="3" name="2 Circular"/>
          <p:cNvSpPr/>
          <p:nvPr/>
        </p:nvSpPr>
        <p:spPr>
          <a:xfrm rot="12993637">
            <a:off x="8105581" y="1800235"/>
            <a:ext cx="729269" cy="747105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11 Circular"/>
          <p:cNvSpPr/>
          <p:nvPr/>
        </p:nvSpPr>
        <p:spPr>
          <a:xfrm rot="2592654">
            <a:off x="8221454" y="2787744"/>
            <a:ext cx="729269" cy="747105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17063" r="27379" b="43052"/>
          <a:stretch/>
        </p:blipFill>
        <p:spPr bwMode="auto">
          <a:xfrm>
            <a:off x="467544" y="1651315"/>
            <a:ext cx="816432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505742" y="188640"/>
            <a:ext cx="432048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Veamos el ejemplo:</a:t>
            </a:r>
            <a:endParaRPr lang="es-CL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8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t="15674" r="29722" b="26389"/>
          <a:stretch/>
        </p:blipFill>
        <p:spPr bwMode="auto">
          <a:xfrm>
            <a:off x="1115356" y="1268760"/>
            <a:ext cx="7016959" cy="532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505742" y="188640"/>
            <a:ext cx="432048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¡Ahora hazlo tú!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213"/>
            <a:ext cx="9715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94" y="5061819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19672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3                5                6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5253828" y="238862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3                5                2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1967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8                4                6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53828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8                4                7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929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20040" r="28271" b="18850"/>
          <a:stretch/>
        </p:blipFill>
        <p:spPr bwMode="auto">
          <a:xfrm>
            <a:off x="971600" y="980728"/>
            <a:ext cx="7035848" cy="551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691680" y="188640"/>
            <a:ext cx="527855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¡Ahora </a:t>
            </a:r>
            <a:r>
              <a:rPr lang="es-CL" sz="3200" dirty="0" smtClean="0"/>
              <a:t>usemos símbolos!</a:t>
            </a:r>
            <a:endParaRPr lang="es-CL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50209" y="5661248"/>
            <a:ext cx="211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7            4               8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148064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7          4                  6</a:t>
            </a:r>
            <a:endParaRPr lang="es-C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1" t="43999" r="48029" b="48137"/>
          <a:stretch/>
        </p:blipFill>
        <p:spPr bwMode="auto">
          <a:xfrm rot="10800000">
            <a:off x="4078683" y="5396729"/>
            <a:ext cx="706926" cy="76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3" t="22024" r="28830" b="32738"/>
          <a:stretch/>
        </p:blipFill>
        <p:spPr bwMode="auto">
          <a:xfrm>
            <a:off x="233197" y="692696"/>
            <a:ext cx="8568952" cy="490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1" t="43999" r="48029" b="48137"/>
          <a:stretch/>
        </p:blipFill>
        <p:spPr bwMode="auto">
          <a:xfrm>
            <a:off x="4815521" y="2872"/>
            <a:ext cx="948991" cy="102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9592" y="19888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                  4                   5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5258781" y="19653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4                        5                0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43651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3                   2                3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508104" y="43651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3               2                     5</a:t>
            </a:r>
            <a:endParaRPr lang="es-C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1" t="43999" r="48029" b="48137"/>
          <a:stretch/>
        </p:blipFill>
        <p:spPr bwMode="auto">
          <a:xfrm rot="10800000">
            <a:off x="3866530" y="2872"/>
            <a:ext cx="948991" cy="102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0" y="1328755"/>
            <a:ext cx="7020272" cy="2736304"/>
          </a:xfrm>
          <a:prstGeom prst="cloudCallout">
            <a:avLst>
              <a:gd name="adj1" fmla="val 33217"/>
              <a:gd name="adj2" fmla="val 77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del ejercicio 3 de las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40 del texto del estudiante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libro gordito)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26" y="-1035496"/>
            <a:ext cx="7080721" cy="3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80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128923" y="1556792"/>
            <a:ext cx="123728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40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35" y="188640"/>
            <a:ext cx="1065165" cy="92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9057" r="36289" b="9836"/>
          <a:stretch/>
        </p:blipFill>
        <p:spPr bwMode="auto">
          <a:xfrm>
            <a:off x="1480040" y="1176578"/>
            <a:ext cx="7109949" cy="52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2" y="4555030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28</a:t>
            </a:r>
            <a:br>
              <a:rPr lang="es-CL" sz="2400" b="1" dirty="0" smtClean="0"/>
            </a:br>
            <a:r>
              <a:rPr lang="es-CL" sz="2400" b="1" dirty="0" smtClean="0"/>
              <a:t>Matemática 4°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90917" y="3733059"/>
            <a:ext cx="393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forms.gle/YpPyYrXFMyR9aH367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65493"/>
              </p:ext>
            </p:extLst>
          </p:nvPr>
        </p:nvGraphicFramePr>
        <p:xfrm>
          <a:off x="539552" y="1250940"/>
          <a:ext cx="8136904" cy="513782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53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OA 1. Representar y describir números del 0 al 10 000 • contándolos de 10 en 10, de 100 en 100, de 1 000 en 1 000 • leyéndolos y escribiéndolos • representándolos en forma concreta, pictórica y simbólica • comparándolos y ordenándolos en la recta numérica o tabla posicional • identificando el valor posicional de los dígitos hasta la decena de mil • componiendo y descomponiendo números hasta 10 000 en forma aditiva, de acuerdo a su valor posicional.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Ordenan y comparan números en la tabla posicional. </a:t>
                      </a:r>
                      <a:r>
                        <a:rPr lang="es-CL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(82%)</a:t>
                      </a:r>
                      <a:endParaRPr lang="es-CL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Marcan la posición de números en la recta numérica. (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96%)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Identifican números en la recta numérica según la posición de su 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marca. Identifican 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números vecinos de números dados en la recta numérica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.(88%)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Identifican números que faltan en una secuencia numérica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.(100%)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Ordenar números usando una recta numérica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contenido más descendido en evaluación: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Ordenar y comparar números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tabla de valor posicional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</a:t>
            </a:r>
            <a:r>
              <a:rPr lang="es-CL" sz="3200" dirty="0" smtClean="0">
                <a:latin typeface="Comic Sans MS" pitchFamily="66" charset="0"/>
              </a:rPr>
              <a:t>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</a:t>
            </a:r>
            <a:r>
              <a:rPr lang="es-CL" sz="3200" dirty="0" smtClean="0">
                <a:latin typeface="Comic Sans MS" pitchFamily="66" charset="0"/>
              </a:rPr>
              <a:t>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Ojo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4" y="2928682"/>
            <a:ext cx="1307272" cy="1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nsar GIFs | Teno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1" y="1762082"/>
            <a:ext cx="5531180" cy="44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07" y="5207215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619672" y="2780928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una tabla de valor posicional?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¿Para qué nos sirve?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¿Cómo podemos comparar números?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¿Cómo podemos ordenar números?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971600" y="138184"/>
            <a:ext cx="6408712" cy="655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Orden y comparación de números </a:t>
            </a:r>
            <a:endParaRPr lang="es-C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323528" y="1003845"/>
            <a:ext cx="8377176" cy="16004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comparar diferentes números puedes usar la tabla posicional. Lo importante que debes recordar es que debes ubicar los dígitos en la posición que corresponda y comparar los que ocupan la misma posición de izquierda a derecha. Si son iguales, debes comparar los que ocupan el valor posicional inmediatamente menor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26984" r="25147" b="20040"/>
          <a:stretch/>
        </p:blipFill>
        <p:spPr bwMode="auto">
          <a:xfrm>
            <a:off x="755576" y="2805289"/>
            <a:ext cx="6840760" cy="401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328592" cy="274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51" y="3645024"/>
            <a:ext cx="6208018" cy="268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6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564</Words>
  <Application>Microsoft Office PowerPoint</Application>
  <PresentationFormat>Presentación en pantalla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Tema de Office</vt:lpstr>
      <vt:lpstr>1_Tema de Office</vt:lpstr>
      <vt:lpstr>3_Tema de Office</vt:lpstr>
      <vt:lpstr>5_Tema de Office</vt:lpstr>
      <vt:lpstr>PLANIFICACIÓN  PARA CLASE VIRTUALES SEMANA N° 28 FECHA: LUNES 05 DE OCTUBRE CURSO: 4° A ASIGNATURA: MATEMÁTICA</vt:lpstr>
      <vt:lpstr>Presentación de PowerPoint</vt:lpstr>
      <vt:lpstr>Presentación de PowerPoint</vt:lpstr>
      <vt:lpstr>Presentación de PowerPoint</vt:lpstr>
      <vt:lpstr>Importante: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Semana 28 Matemática 4°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116</cp:revision>
  <dcterms:created xsi:type="dcterms:W3CDTF">2020-07-06T03:06:52Z</dcterms:created>
  <dcterms:modified xsi:type="dcterms:W3CDTF">2020-10-04T18:11:43Z</dcterms:modified>
</cp:coreProperties>
</file>