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56" r:id="rId3"/>
    <p:sldId id="310" r:id="rId4"/>
    <p:sldId id="304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86477" autoAdjust="0"/>
  </p:normalViewPr>
  <p:slideViewPr>
    <p:cSldViewPr>
      <p:cViewPr varScale="1">
        <p:scale>
          <a:sx n="72" d="100"/>
          <a:sy n="72" d="100"/>
        </p:scale>
        <p:origin x="14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28</a:t>
            </a:r>
            <a:br>
              <a:rPr lang="es-CL" sz="2800" dirty="0"/>
            </a:br>
            <a:r>
              <a:rPr lang="es-CL" sz="2800" dirty="0"/>
              <a:t>FECHA : 09- Octubre-2020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iviendas sociales serán fiscalizadas para evitar mal uso de los inmuebles  - Diario el Centro">
            <a:extLst>
              <a:ext uri="{FF2B5EF4-FFF2-40B4-BE49-F238E27FC236}">
                <a16:creationId xmlns:a16="http://schemas.microsoft.com/office/drawing/2014/main" id="{5A3364E3-0C65-4B9E-9B5A-67A71C7BA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160687" cy="20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🌎 Contaminación atmosférica: qué es y cómo podemos evitarla">
            <a:extLst>
              <a:ext uri="{FF2B5EF4-FFF2-40B4-BE49-F238E27FC236}">
                <a16:creationId xmlns:a16="http://schemas.microsoft.com/office/drawing/2014/main" id="{22DAD68D-99F4-429C-A964-B1CCCD3A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50" y="144611"/>
            <a:ext cx="4059943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cologistas en Acción se preocupa por reducir contaminación ambiental en  costas españolas |">
            <a:extLst>
              <a:ext uri="{FF2B5EF4-FFF2-40B4-BE49-F238E27FC236}">
                <a16:creationId xmlns:a16="http://schemas.microsoft.com/office/drawing/2014/main" id="{3DEDF795-555B-4525-91AF-93219954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6" y="2682801"/>
            <a:ext cx="3143511" cy="20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Generadoras de Chile - Centrales hidro y a gas suplirán energía que no  generarán las plantas solares durante el eclipse">
            <a:extLst>
              <a:ext uri="{FF2B5EF4-FFF2-40B4-BE49-F238E27FC236}">
                <a16:creationId xmlns:a16="http://schemas.microsoft.com/office/drawing/2014/main" id="{0A5E168E-6D8E-43D0-8F1C-DBC3AC92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5" y="4956865"/>
            <a:ext cx="2854490" cy="190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hile creciendo en energía Eólica: nuevo Parque Eólico en Magallanes -  World Energy Trade">
            <a:extLst>
              <a:ext uri="{FF2B5EF4-FFF2-40B4-BE49-F238E27FC236}">
                <a16:creationId xmlns:a16="http://schemas.microsoft.com/office/drawing/2014/main" id="{19185BAC-DAF3-4F4F-B838-4D1D6153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04" y="4798624"/>
            <a:ext cx="3775989" cy="20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Paneles solares para casas: ¿cómo funcionan? | Bioguia">
            <a:extLst>
              <a:ext uri="{FF2B5EF4-FFF2-40B4-BE49-F238E27FC236}">
                <a16:creationId xmlns:a16="http://schemas.microsoft.com/office/drawing/2014/main" id="{345AD5A3-81E5-482B-98B3-EB732893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37" y="2486916"/>
            <a:ext cx="4305897" cy="22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2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52A5E-4780-4CB7-92C3-BA6935FF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Ahora que ya identificaste algunas problemáticas u oportunidades, es momento de buscar algunas soluciones para esas problemáticas.   </a:t>
            </a:r>
          </a:p>
        </p:txBody>
      </p:sp>
      <p:pic>
        <p:nvPicPr>
          <p:cNvPr id="5" name="Picture 2" descr="Viviendas sociales serán fiscalizadas para evitar mal uso de los inmuebles  - Diario el Centro">
            <a:extLst>
              <a:ext uri="{FF2B5EF4-FFF2-40B4-BE49-F238E27FC236}">
                <a16:creationId xmlns:a16="http://schemas.microsoft.com/office/drawing/2014/main" id="{1542814A-E95D-45AE-BAE8-D4030D40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5563"/>
            <a:ext cx="2694248" cy="178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🌎 Contaminación atmosférica: qué es y cómo podemos evitarla">
            <a:extLst>
              <a:ext uri="{FF2B5EF4-FFF2-40B4-BE49-F238E27FC236}">
                <a16:creationId xmlns:a16="http://schemas.microsoft.com/office/drawing/2014/main" id="{38C25669-6C32-49B9-870C-E34F7E90B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57" y="3281519"/>
            <a:ext cx="4059943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cologistas en Acción se preocupa por reducir contaminación ambiental en  costas españolas |">
            <a:extLst>
              <a:ext uri="{FF2B5EF4-FFF2-40B4-BE49-F238E27FC236}">
                <a16:creationId xmlns:a16="http://schemas.microsoft.com/office/drawing/2014/main" id="{7BFBC5BD-2777-4F2C-A29A-3961683C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24" y="4725144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5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Tecnología</a:t>
            </a:r>
          </a:p>
          <a:p>
            <a:pPr algn="ctr"/>
            <a:r>
              <a:rPr lang="es-CL" sz="2000" b="1" dirty="0"/>
              <a:t>SEMANA 28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CL" sz="2000" b="1" dirty="0"/>
              <a:t>¿Qué tipo de problemática puedes observar a diario en tú sector o comuna? Explica </a:t>
            </a:r>
          </a:p>
          <a:p>
            <a:pPr marL="342900" indent="-342900">
              <a:buAutoNum type="arabicParenR"/>
            </a:pPr>
            <a:endParaRPr lang="es-CL" sz="2000" b="1" dirty="0"/>
          </a:p>
          <a:p>
            <a:pPr marL="342900" indent="-342900">
              <a:buAutoNum type="arabicParenR"/>
            </a:pPr>
            <a:r>
              <a:rPr lang="es-CL" sz="2000" b="1" dirty="0"/>
              <a:t> ¿ Qué tipo de oportunidades crees que son necesarias para que tú sector o comuna sea mucho mejor? Fundamenta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3707904" y="5157192"/>
            <a:ext cx="51845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0" y="482350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65218"/>
              </p:ext>
            </p:extLst>
          </p:nvPr>
        </p:nvGraphicFramePr>
        <p:xfrm>
          <a:off x="395536" y="116632"/>
          <a:ext cx="8136904" cy="7073138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Tecnología 4°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diseños de objetos o sistemas tecnológicos simples para resolver problemas: desde diversos ámbitos tecnológicos y tópicos de otras asignaturas; representando sus ideas a través de dibujos a mano alzada, dibujo técnico o usando TIC; explorando y transformando productos existentes. </a:t>
                      </a:r>
                      <a:r>
                        <a:rPr lang="es-C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1) </a:t>
                      </a:r>
                      <a:endParaRPr lang="es-C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9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Distinguen un problema u oportunidad que refleja una necesidad específica en un ámbito tecnológico determinado (fuentes de energía, contaminación, viviendas). </a:t>
                      </a:r>
                    </a:p>
                    <a:p>
                      <a:endParaRPr lang="es-CL" sz="12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Crear, organizar, distinguir, aplicar, usar, aplicar, trabajar.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Distinguir diversos problemas u oportunidades en el entorno.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85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PORCENTAJE E INDICADOR DESCENDIDO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4°: 22 alumnos rindieron la evaluación equivalente al 100%, en donde un 100% logra en su totalidad los indicadores evaluados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61708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¿Qué es una problemática? </a:t>
            </a:r>
          </a:p>
          <a:p>
            <a:endParaRPr lang="es-CL" sz="2800" dirty="0"/>
          </a:p>
          <a:p>
            <a:r>
              <a:rPr lang="es-CL" sz="2800" dirty="0"/>
              <a:t>¿ Qué es una oportunidad?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u="sng" dirty="0"/>
              <a:t>FUENTES DE ENERGÍA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ED91A6-A243-498F-9EEF-4C6A9941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arial" panose="020B0604020202020204" pitchFamily="34" charset="0"/>
              </a:rPr>
              <a:t>Fuente de energía es un fenómeno físico o químico del que es posible explotar su energía con fines económicos o biofísicos.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</a:rPr>
              <a:t>Encontrando 3 tipos: </a:t>
            </a:r>
          </a:p>
          <a:p>
            <a:pPr>
              <a:buFontTx/>
              <a:buChar char="-"/>
            </a:pPr>
            <a:r>
              <a:rPr lang="es-CL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Energía Hidráulica.</a:t>
            </a:r>
          </a:p>
          <a:p>
            <a:pPr>
              <a:buFontTx/>
              <a:buChar char="-"/>
            </a:pPr>
            <a:r>
              <a:rPr lang="es-CL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Energía Eólica.</a:t>
            </a:r>
          </a:p>
          <a:p>
            <a:pPr>
              <a:buFontTx/>
              <a:buChar char="-"/>
            </a:pPr>
            <a:r>
              <a:rPr lang="es-CL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Energía Solar.</a:t>
            </a:r>
          </a:p>
          <a:p>
            <a:pPr>
              <a:buFontTx/>
              <a:buChar char="-"/>
            </a:pPr>
            <a:endParaRPr lang="es-CL" dirty="0"/>
          </a:p>
        </p:txBody>
      </p:sp>
      <p:pic>
        <p:nvPicPr>
          <p:cNvPr id="1026" name="Picture 2" descr="Que Son las Fuentes de Energias Alternativas- HogarTv por Juan Gonzalo  Angel - YouTube">
            <a:extLst>
              <a:ext uri="{FF2B5EF4-FFF2-40B4-BE49-F238E27FC236}">
                <a16:creationId xmlns:a16="http://schemas.microsoft.com/office/drawing/2014/main" id="{D6210677-971F-4DCE-B818-A21244E6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85" y="3645024"/>
            <a:ext cx="3803915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3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EJEMPLOS</a:t>
            </a:r>
          </a:p>
        </p:txBody>
      </p:sp>
      <p:pic>
        <p:nvPicPr>
          <p:cNvPr id="2050" name="Picture 2" descr="Ventajas y desventajas de la Energía hidráulica - Erenovable.com">
            <a:extLst>
              <a:ext uri="{FF2B5EF4-FFF2-40B4-BE49-F238E27FC236}">
                <a16:creationId xmlns:a16="http://schemas.microsoft.com/office/drawing/2014/main" id="{661D8049-F5A5-4158-B77F-1CB7A72B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682752" cy="27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nergía Eólica en el futuro de Chile | VivamosMejorWalmartChile">
            <a:extLst>
              <a:ext uri="{FF2B5EF4-FFF2-40B4-BE49-F238E27FC236}">
                <a16:creationId xmlns:a16="http://schemas.microsoft.com/office/drawing/2014/main" id="{A1177C30-3538-43D2-BF04-0E783138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9922"/>
            <a:ext cx="3528392" cy="23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nergía solar ha tenido explosivo crecimiento en Chile - La Tercera">
            <a:extLst>
              <a:ext uri="{FF2B5EF4-FFF2-40B4-BE49-F238E27FC236}">
                <a16:creationId xmlns:a16="http://schemas.microsoft.com/office/drawing/2014/main" id="{89A9BC3E-81DD-414F-8BE5-F64A9FF7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56" y="1440030"/>
            <a:ext cx="3868544" cy="22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0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8B619-5231-4345-8EE6-FC52B0E6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CONTAMINACIÓN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8E9DA9-4A3D-4262-9CDB-6209EF8F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s-E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 contaminación es la presencia o acumulación de sustancias en el medio ambiente que afectan negativamente el entorno y las condiciones de vida, así como la salud o la higiene de los seres vivos. Con este significado también se suele utilizar el concepto de contaminación ambiental.</a:t>
            </a:r>
            <a:endParaRPr lang="es-CL" dirty="0"/>
          </a:p>
        </p:txBody>
      </p:sp>
      <p:pic>
        <p:nvPicPr>
          <p:cNvPr id="5122" name="Picture 2" descr="Contaminación: Qué es, Clases y naturaleza">
            <a:extLst>
              <a:ext uri="{FF2B5EF4-FFF2-40B4-BE49-F238E27FC236}">
                <a16:creationId xmlns:a16="http://schemas.microsoft.com/office/drawing/2014/main" id="{2F8A25A6-2404-44B8-8AB1-3E50D98DC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72" y="2564904"/>
            <a:ext cx="4114800" cy="30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6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F6336-AFC9-4B61-81E6-10B5C48F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VIVIENDAS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7537A-809C-4EF3-BB56-A94483F1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397421"/>
            <a:ext cx="4402832" cy="5185941"/>
          </a:xfrm>
        </p:spPr>
        <p:txBody>
          <a:bodyPr>
            <a:normAutofit fontScale="85000" lnSpcReduction="20000"/>
          </a:bodyPr>
          <a:lstStyle/>
          <a:p>
            <a:r>
              <a:rPr lang="es-E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 vivienda inadecuada se caracteriza, entre otros factores, por la baja calidad de la construcción, la carencia de servicios básicos, la inseguridad de la tenencia y la precaria situación de los atributos urbanos de los barrios; lo cual, en conjunto, acarrea una alta vulnerabilidad social y económica. </a:t>
            </a:r>
            <a:endParaRPr lang="es-CL" dirty="0"/>
          </a:p>
        </p:txBody>
      </p:sp>
      <p:pic>
        <p:nvPicPr>
          <p:cNvPr id="6146" name="Picture 2" descr="Se entiende el problema de la vivienda? El déficit habitacional en discusión">
            <a:extLst>
              <a:ext uri="{FF2B5EF4-FFF2-40B4-BE49-F238E27FC236}">
                <a16:creationId xmlns:a16="http://schemas.microsoft.com/office/drawing/2014/main" id="{BA528FA4-D9D5-4331-8952-DD380D29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5" y="2382383"/>
            <a:ext cx="407200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8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95225-B29C-4C6A-90C3-2A4D92F6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892DA8-40F9-441B-A205-643041A57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 Observa cada una de las imágenes y escribe si es una problemática o una oportunidad. </a:t>
            </a:r>
          </a:p>
        </p:txBody>
      </p:sp>
    </p:spTree>
    <p:extLst>
      <p:ext uri="{BB962C8B-B14F-4D97-AF65-F5344CB8AC3E}">
        <p14:creationId xmlns:p14="http://schemas.microsoft.com/office/powerpoint/2010/main" val="3729663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500</Words>
  <Application>Microsoft Office PowerPoint</Application>
  <PresentationFormat>Presentación en pantalla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Times New Roman</vt:lpstr>
      <vt:lpstr>Tema de Office</vt:lpstr>
      <vt:lpstr>PLANIFICACIÓN  CLASES VIRTUALES SEMANA N° 28 FECHA : 09- Octubre-2020</vt:lpstr>
      <vt:lpstr>Presentación de PowerPoint</vt:lpstr>
      <vt:lpstr>Reglas para una buena clase </vt:lpstr>
      <vt:lpstr>Inicio Activación Conocimientos Previos</vt:lpstr>
      <vt:lpstr>FUENTES DE ENERGÍA</vt:lpstr>
      <vt:lpstr>EJEMPLOS</vt:lpstr>
      <vt:lpstr>CONTAMINACIÓN</vt:lpstr>
      <vt:lpstr>VIVIENDAS</vt:lpstr>
      <vt:lpstr>MANOS A LA OBRA</vt:lpstr>
      <vt:lpstr>Presentación de PowerPoint</vt:lpstr>
      <vt:lpstr>Ahora que ya identificaste algunas problemáticas u oportunidades, es momento de buscar algunas soluciones para esas problemáticas.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alicia cuellar</cp:lastModifiedBy>
  <cp:revision>121</cp:revision>
  <dcterms:created xsi:type="dcterms:W3CDTF">2020-07-06T03:06:52Z</dcterms:created>
  <dcterms:modified xsi:type="dcterms:W3CDTF">2020-10-06T01:41:39Z</dcterms:modified>
</cp:coreProperties>
</file>