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14" r:id="rId6"/>
    <p:sldId id="305" r:id="rId7"/>
    <p:sldId id="308" r:id="rId8"/>
    <p:sldId id="315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 varScale="1">
        <p:scale>
          <a:sx n="72" d="100"/>
          <a:sy n="72" d="100"/>
        </p:scale>
        <p:origin x="13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 dirty="0"/>
              <a:t> 29</a:t>
            </a:r>
            <a:br>
              <a:rPr lang="es-CL" sz="2800" dirty="0"/>
            </a:br>
            <a:r>
              <a:rPr lang="es-CL" sz="2800" dirty="0"/>
              <a:t>FECHA : 13- Octubre-2020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617887"/>
              </p:ext>
            </p:extLst>
          </p:nvPr>
        </p:nvGraphicFramePr>
        <p:xfrm>
          <a:off x="389131" y="332656"/>
          <a:ext cx="8136904" cy="4921828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 Visuales4°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trabajos de arte con un propósito expresivo personal y basados en la observación del:</a:t>
                      </a:r>
                    </a:p>
                    <a:p>
                      <a:pPr lvl="0"/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natural: naturaleza y paisaje americano </a:t>
                      </a:r>
                    </a:p>
                    <a:p>
                      <a:pPr lvl="0"/>
                      <a:r>
                        <a:rPr lang="es-C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cultural: América y sus tradiciones (cultura precolombina, tradiciones y artesanía americana)</a:t>
                      </a:r>
                    </a:p>
                    <a:p>
                      <a:pPr lvl="0"/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artístico: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 precolombino y de movimientos artísticos como muralismo mexicano, naif y surrealismo en Chile, Latinoamérica y en el resto del mundo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(OA 1)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-Crean trabajos de arte basados en la selección de obras de arte de los movimientos naif, surrealismo y muralismo mexicano como referentes para la creación personal. </a:t>
                      </a:r>
                    </a:p>
                    <a:p>
                      <a:pPr lvl="0"/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Crean trabajos de arte basados en temas contingentes o de interés personal. Crean dibujos, pinturas y murales, usando diferentes materiales, herramientas y procedimientos.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Creación basada en la observación de imágenes de seres mágicos de diferentes épocas y culturas. 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7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Crear trabajos basados en el arte naif </a:t>
                      </a: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96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2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2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187624" y="2492896"/>
            <a:ext cx="30963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¿Qué elementos debe tener el arte Naif?</a:t>
            </a:r>
          </a:p>
          <a:p>
            <a:r>
              <a:rPr lang="es-CL" sz="3200" dirty="0"/>
              <a:t> </a:t>
            </a:r>
          </a:p>
          <a:p>
            <a:r>
              <a:rPr lang="es-CL" sz="3200" dirty="0"/>
              <a:t>¿Qué características tiene el arte Naif?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89580-B900-4E48-97D5-C6F347820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Importancia del arte naif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C12351-6635-426D-8C59-A43038C8C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 </a:t>
            </a:r>
            <a:r>
              <a:rPr lang="es-E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arte Naíf</a:t>
            </a: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es </a:t>
            </a:r>
            <a:r>
              <a:rPr lang="es-E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importante</a:t>
            </a: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para los pueblos </a:t>
            </a:r>
            <a:r>
              <a:rPr lang="es-E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porque</a:t>
            </a: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se encarga </a:t>
            </a:r>
            <a:r>
              <a:rPr lang="es-E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</a:t>
            </a: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plasmar los momentos cotidianos que suceden en la vida </a:t>
            </a:r>
            <a:r>
              <a:rPr lang="es-E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</a:t>
            </a: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los pobladores y los eventos que han sucedido en el pasado</a:t>
            </a:r>
            <a:endParaRPr lang="es-CL" dirty="0"/>
          </a:p>
        </p:txBody>
      </p:sp>
      <p:pic>
        <p:nvPicPr>
          <p:cNvPr id="3074" name="Picture 2" descr="Pin by Disfruta Creando Tutoriales on PAISAJES | Folk art painting, Art  painting, Whimsical art">
            <a:extLst>
              <a:ext uri="{FF2B5EF4-FFF2-40B4-BE49-F238E27FC236}">
                <a16:creationId xmlns:a16="http://schemas.microsoft.com/office/drawing/2014/main" id="{E7CB1F18-FCD9-4016-ADD9-2E6AF782D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91188"/>
            <a:ext cx="2697212" cy="273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619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EJEMPLOS</a:t>
            </a:r>
          </a:p>
        </p:txBody>
      </p:sp>
      <p:pic>
        <p:nvPicPr>
          <p:cNvPr id="2050" name="Picture 2" descr="Reproducciones y cuadros del estilo Arte Naif">
            <a:extLst>
              <a:ext uri="{FF2B5EF4-FFF2-40B4-BE49-F238E27FC236}">
                <a16:creationId xmlns:a16="http://schemas.microsoft.com/office/drawing/2014/main" id="{6D21094E-376D-4385-AE07-2A4775AEA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79" y="1200634"/>
            <a:ext cx="4266721" cy="28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l arte naif - Escolar - ABC Color">
            <a:extLst>
              <a:ext uri="{FF2B5EF4-FFF2-40B4-BE49-F238E27FC236}">
                <a16:creationId xmlns:a16="http://schemas.microsoft.com/office/drawing/2014/main" id="{C8BFA556-EBC7-48D3-AD3D-427B91994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907" y="4227300"/>
            <a:ext cx="4111749" cy="2665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iseño Gráfico: ARTE NAIF">
            <a:extLst>
              <a:ext uri="{FF2B5EF4-FFF2-40B4-BE49-F238E27FC236}">
                <a16:creationId xmlns:a16="http://schemas.microsoft.com/office/drawing/2014/main" id="{EC66473F-EFBC-4492-9A23-4F2B59230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388136"/>
            <a:ext cx="3134667" cy="243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aisajes-y-flores-en-arte-naif | Pinturas de arte popular, Arte naíf, Arte  de árboles">
            <a:extLst>
              <a:ext uri="{FF2B5EF4-FFF2-40B4-BE49-F238E27FC236}">
                <a16:creationId xmlns:a16="http://schemas.microsoft.com/office/drawing/2014/main" id="{7CED3473-0C0C-4792-BD0C-E99A4753C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79844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507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753" y="120120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Es momento de aplicar todo lo aprendido, para eso debes seguir los siguientes pasos: </a:t>
            </a:r>
          </a:p>
          <a:p>
            <a:r>
              <a:rPr lang="es-CL" dirty="0"/>
              <a:t> realiza un dibujo en donde puedas expresar algo que más te guste de la naturaleza (árbol, flores, mar, montañas, </a:t>
            </a:r>
            <a:r>
              <a:rPr lang="es-CL" dirty="0" err="1"/>
              <a:t>etc</a:t>
            </a:r>
            <a:r>
              <a:rPr lang="es-CL" dirty="0"/>
              <a:t>)</a:t>
            </a:r>
          </a:p>
          <a:p>
            <a:r>
              <a:rPr lang="es-CL" dirty="0"/>
              <a:t>Corta pequeños trozos de papel lustre y comienza a pegarlos en tú dibujo para dar color. 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AFAC1-1669-404F-ABBC-564D49B0B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vamos a crear?</a:t>
            </a:r>
          </a:p>
        </p:txBody>
      </p:sp>
      <p:pic>
        <p:nvPicPr>
          <p:cNvPr id="1026" name="Picture 2" descr="Precioso mosaico de papel - Guía de MANUALIDADES | Mosaico de papel,  Artesanías con mosaicos, Mosaico para niños">
            <a:extLst>
              <a:ext uri="{FF2B5EF4-FFF2-40B4-BE49-F238E27FC236}">
                <a16:creationId xmlns:a16="http://schemas.microsoft.com/office/drawing/2014/main" id="{FB37795C-9EE5-49AC-9E3C-D98FA7556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0593"/>
            <a:ext cx="4513684" cy="389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nualidades escolares Mosaico con papeles de colores | Mosaic, Enamel pins">
            <a:extLst>
              <a:ext uri="{FF2B5EF4-FFF2-40B4-BE49-F238E27FC236}">
                <a16:creationId xmlns:a16="http://schemas.microsoft.com/office/drawing/2014/main" id="{41E9CDF9-8739-432E-A967-5A212B706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878229"/>
            <a:ext cx="3034680" cy="370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007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Artes Visuales</a:t>
            </a:r>
          </a:p>
          <a:p>
            <a:pPr algn="ctr"/>
            <a:r>
              <a:rPr lang="es-CL" sz="2000" b="1" dirty="0"/>
              <a:t>SEMANA 29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/>
              <a:t>1) ¿Mediante qué lenguaje visual  estas expresando tú obra Naif? Explica </a:t>
            </a:r>
          </a:p>
          <a:p>
            <a:endParaRPr lang="es-CL" sz="2000" b="1" dirty="0"/>
          </a:p>
          <a:p>
            <a:r>
              <a:rPr lang="es-CL" sz="2000" b="1" dirty="0"/>
              <a:t>2) ¿Qué procedimiento utilizaste para crear tú obra Naif? Fundamenta </a:t>
            </a:r>
          </a:p>
          <a:p>
            <a:endParaRPr lang="es-CL" sz="2000" b="1" dirty="0"/>
          </a:p>
          <a:p>
            <a:r>
              <a:rPr lang="es-CL" sz="2000" b="1" dirty="0"/>
              <a:t> </a:t>
            </a:r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4283968" y="5157192"/>
            <a:ext cx="460851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97152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3212</TotalTime>
  <Words>449</Words>
  <Application>Microsoft Office PowerPoint</Application>
  <PresentationFormat>Presentación en pantalla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Arial</vt:lpstr>
      <vt:lpstr>Calibri</vt:lpstr>
      <vt:lpstr>Times New Roman</vt:lpstr>
      <vt:lpstr>Tema de Office</vt:lpstr>
      <vt:lpstr>PLANIFICACIÓN  CLASES VIRTUALES SEMANA N° 29 FECHA : 13- Octubre-2020</vt:lpstr>
      <vt:lpstr>Presentación de PowerPoint</vt:lpstr>
      <vt:lpstr>Reglas para una buena clase </vt:lpstr>
      <vt:lpstr>Inicio Activación Conocimientos Previos</vt:lpstr>
      <vt:lpstr>Importancia del arte naif</vt:lpstr>
      <vt:lpstr>EJEMPLOS</vt:lpstr>
      <vt:lpstr>Manos a la obra</vt:lpstr>
      <vt:lpstr>¿Qué vamos a crear?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alicia cuellar</cp:lastModifiedBy>
  <cp:revision>107</cp:revision>
  <dcterms:created xsi:type="dcterms:W3CDTF">2020-07-06T03:06:52Z</dcterms:created>
  <dcterms:modified xsi:type="dcterms:W3CDTF">2020-10-08T02:11:14Z</dcterms:modified>
</cp:coreProperties>
</file>