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58" r:id="rId5"/>
    <p:sldId id="295" r:id="rId6"/>
    <p:sldId id="310" r:id="rId7"/>
    <p:sldId id="308" r:id="rId8"/>
    <p:sldId id="312" r:id="rId9"/>
    <p:sldId id="313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google.com/forms/d/e/1FAIpQLScyVvarq5wKp0FrSAn-MZEL-_uHrWPc9N8iTUQpwxnsHYsoRA/view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N°29</a:t>
            </a:r>
            <a:br>
              <a:rPr lang="es-CL" sz="2800" dirty="0"/>
            </a:br>
            <a:r>
              <a:rPr lang="es-CL" sz="2800" dirty="0"/>
              <a:t>FECHA :15/10/2020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024426"/>
              </p:ext>
            </p:extLst>
          </p:nvPr>
        </p:nvGraphicFramePr>
        <p:xfrm>
          <a:off x="827584" y="469501"/>
          <a:ext cx="8136904" cy="545688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4°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desarrollen la condición física por medio de la práctica de ejercicios de resistencia cardiovascular, fuerza, flexibilidad y velocidad, mejorando sus resultados personales.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ejercicios para el desarrollo de la condición física en forma continua o intermitente.</a:t>
                      </a:r>
                    </a:p>
                    <a:p>
                      <a:pPr algn="l"/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 física/</a:t>
                      </a: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ejercicios para el desarrollo de la condición física en forma continua o intermitente.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031669" y="2697041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8AC1E2-C0A4-4790-BFE7-A06DBDE6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2472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17408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Importancia de la actividad física para la Salud</a:t>
                      </a: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r>
                        <a:rPr lang="es-CL" sz="200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5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id="{470CFFD2-C32A-4EB4-B51F-23A9BC9D46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7" y="0"/>
            <a:ext cx="1106143" cy="13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C1E5784-015F-469E-97E8-73F95017E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8" y="2012092"/>
            <a:ext cx="8527377" cy="46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138354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ejercicios físicos para mejorar la resistencia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1.-Sentadillas con salto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2.- Realizar 5.10 y 15 repeticiones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3.-Ejecutar 3 veces el ejercicio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08A21F2F-B5DC-46BA-81F6-9185D7C42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24944"/>
            <a:ext cx="3810000" cy="33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90475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2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ejercicios físicos para mejorar la resistencia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1.-Abdominales tradicionales con peso.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2.-Descripción :Tener una botella de bebida y realizar abdominales con peso.(observar al profesor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3.-Realizar 5,10 y 15 </a:t>
                      </a:r>
                      <a:r>
                        <a:rPr lang="es-CL" sz="2000" dirty="0" err="1">
                          <a:latin typeface="+mn-lt"/>
                        </a:rPr>
                        <a:t>repeticones</a:t>
                      </a:r>
                      <a:r>
                        <a:rPr lang="es-CL" sz="200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2686693-E371-4AD4-BF3C-A3384A896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54" y="3140968"/>
            <a:ext cx="4825380" cy="32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1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848222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2750"/>
              </p:ext>
            </p:extLst>
          </p:nvPr>
        </p:nvGraphicFramePr>
        <p:xfrm>
          <a:off x="43827" y="957320"/>
          <a:ext cx="8928992" cy="5882640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2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ejercicios físicos para mejorar la resistencia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1.-Ejercicio </a:t>
                      </a:r>
                      <a:r>
                        <a:rPr lang="es-CL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“manteniendo la posición “ apoyado a la pared o puerta.</a:t>
                      </a: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2.-Mantener la posición por 10,15 y 20 segundos.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3.-Realizar el ejercicio 3 veces.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E39C943D-9435-4151-AE68-930B0EE89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636912"/>
            <a:ext cx="4876871" cy="40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8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47764" y="1280744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4°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29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914" y="2610863"/>
            <a:ext cx="86968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Link ticket de salida semana 29</a:t>
            </a:r>
          </a:p>
          <a:p>
            <a:endParaRPr lang="es-CL" dirty="0"/>
          </a:p>
          <a:p>
            <a:r>
              <a:rPr lang="es-CL">
                <a:hlinkClick r:id="rId2"/>
              </a:rPr>
              <a:t>https://docs.google.com/forms/d/e/1FAIpQLScyVvarq5wKp0FrSAn-MZEL-_uHrWPc9N8iTUQpwxnsHYsoRA/viewform</a:t>
            </a:r>
            <a:r>
              <a:rPr lang="es-CL"/>
              <a:t> </a:t>
            </a:r>
            <a:endParaRPr lang="es-CL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0120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470</Words>
  <Application>Microsoft Office PowerPoint</Application>
  <PresentationFormat>Presentación en pantalla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N°29 FECHA :15/10/2020</vt:lpstr>
      <vt:lpstr>Presentación de PowerPoint</vt:lpstr>
      <vt:lpstr>Importante:</vt:lpstr>
      <vt:lpstr>Reglas clases virtuales</vt:lpstr>
      <vt:lpstr>Inicio Motivación</vt:lpstr>
      <vt:lpstr>Desarrollo </vt:lpstr>
      <vt:lpstr>Desarrollo </vt:lpstr>
      <vt:lpstr>Desarrollo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156</cp:revision>
  <dcterms:created xsi:type="dcterms:W3CDTF">2020-07-06T03:06:52Z</dcterms:created>
  <dcterms:modified xsi:type="dcterms:W3CDTF">2020-10-07T00:15:40Z</dcterms:modified>
</cp:coreProperties>
</file>