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305" r:id="rId6"/>
    <p:sldId id="294" r:id="rId7"/>
    <p:sldId id="258" r:id="rId8"/>
    <p:sldId id="322" r:id="rId9"/>
    <p:sldId id="374" r:id="rId10"/>
    <p:sldId id="363" r:id="rId11"/>
    <p:sldId id="375" r:id="rId12"/>
    <p:sldId id="373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86477" autoAdjust="0"/>
  </p:normalViewPr>
  <p:slideViewPr>
    <p:cSldViewPr>
      <p:cViewPr>
        <p:scale>
          <a:sx n="70" d="100"/>
          <a:sy n="70" d="100"/>
        </p:scale>
        <p:origin x="-6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42818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4°A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29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12</a:t>
            </a:r>
            <a:r>
              <a:rPr lang="es-CL" sz="2800" dirty="0" smtClean="0"/>
              <a:t> </a:t>
            </a:r>
            <a:r>
              <a:rPr lang="es-CL" sz="2800" dirty="0" smtClean="0"/>
              <a:t>al </a:t>
            </a:r>
            <a:r>
              <a:rPr lang="es-CL" sz="2800" dirty="0" smtClean="0"/>
              <a:t>16</a:t>
            </a:r>
            <a:r>
              <a:rPr lang="es-CL" sz="2800" dirty="0" smtClean="0"/>
              <a:t> </a:t>
            </a:r>
            <a:r>
              <a:rPr lang="es-CL" sz="2800" dirty="0" smtClean="0"/>
              <a:t>de </a:t>
            </a:r>
            <a:r>
              <a:rPr lang="es-CL" sz="2800" dirty="0" smtClean="0"/>
              <a:t>octu</a:t>
            </a:r>
            <a:r>
              <a:rPr lang="es-CL" sz="2800" dirty="0" smtClean="0"/>
              <a:t>bre </a:t>
            </a:r>
            <a:r>
              <a:rPr lang="es-CL" sz="2800" dirty="0" smtClean="0"/>
              <a:t>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2952328" cy="3246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4211960" y="1628800"/>
            <a:ext cx="25922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opinas sobre el Patrimonio Cultural de Chile?</a:t>
            </a:r>
            <a:endParaRPr lang="es-MX" dirty="0"/>
          </a:p>
        </p:txBody>
      </p:sp>
      <p:sp>
        <p:nvSpPr>
          <p:cNvPr id="6" name="5 Flecha abajo"/>
          <p:cNvSpPr/>
          <p:nvPr/>
        </p:nvSpPr>
        <p:spPr>
          <a:xfrm>
            <a:off x="5148064" y="3645024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851920" y="4797152"/>
            <a:ext cx="331236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Entonces, ¿Cuál es la importancia de los Museos? </a:t>
            </a:r>
            <a:endParaRPr lang="es-MX" dirty="0"/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941168"/>
            <a:ext cx="1380261" cy="16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262" y="177698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s-MX" sz="2800" dirty="0" smtClean="0"/>
              <a:t>¿Qué son los Museos?</a:t>
            </a:r>
          </a:p>
          <a:p>
            <a:pPr marL="514350" indent="-514350">
              <a:buAutoNum type="arabicParenR"/>
            </a:pPr>
            <a:endParaRPr lang="es-MX" sz="2800" dirty="0" smtClean="0"/>
          </a:p>
          <a:p>
            <a:pPr marL="514350" indent="-514350">
              <a:buAutoNum type="arabicParenR"/>
            </a:pPr>
            <a:r>
              <a:rPr lang="es-MX" sz="2800" dirty="0" smtClean="0"/>
              <a:t>¿Qué es el Patrimonio?</a:t>
            </a:r>
          </a:p>
          <a:p>
            <a:pPr marL="514350" indent="-514350">
              <a:buAutoNum type="arabicParenR"/>
            </a:pPr>
            <a:endParaRPr lang="es-MX" sz="2800" dirty="0" smtClean="0"/>
          </a:p>
          <a:p>
            <a:pPr marL="514350" indent="-514350">
              <a:buAutoNum type="arabicParenR"/>
            </a:pPr>
            <a:r>
              <a:rPr lang="es-MX" sz="2800" dirty="0" smtClean="0"/>
              <a:t>¿Por qué es importante preservar el Patrimonio?</a:t>
            </a:r>
            <a:endParaRPr lang="es-MX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4" y="5400930"/>
            <a:ext cx="3115326" cy="14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85" y="5497217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1" y="5479218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267744" y="119266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29</a:t>
            </a:r>
            <a:endParaRPr lang="es-CL" sz="20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177625" y="1270947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0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27289"/>
              </p:ext>
            </p:extLst>
          </p:nvPr>
        </p:nvGraphicFramePr>
        <p:xfrm>
          <a:off x="501340" y="1124744"/>
          <a:ext cx="7992888" cy="4205332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4°A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08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Describir distintos paisajes del continente americano, considerando climas, ríos, población, idiomas, países y grandes ciudades, entre otros, y utilizando vocabulario geográfico adecuado.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Visitan</a:t>
                      </a:r>
                      <a:r>
                        <a:rPr lang="es-MX" sz="1400" baseline="0" dirty="0" smtClean="0"/>
                        <a:t> virtualmente Museo de Arte Precolombino.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Aprenden sobre</a:t>
                      </a:r>
                      <a:r>
                        <a:rPr lang="es-MX" sz="1400" baseline="0" dirty="0" smtClean="0"/>
                        <a:t> Museo y Patrimonio. </a:t>
                      </a:r>
                      <a:endParaRPr lang="es-MX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 patrimonio de América Precolombina /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D. Usar herramientas geográficas para ubicar y caracterizar elementos del espacio geográfico, como paisajes, población y recursos naturales.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Visitar el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Museo de Arte Precolombino y aprender sobre Museo y Patrimonio.</a:t>
                      </a:r>
                      <a:endParaRPr lang="es-CL" sz="1400" dirty="0" smtClean="0">
                        <a:ea typeface="Calibri"/>
                        <a:cs typeface="Times New Roman"/>
                      </a:endParaRPr>
                    </a:p>
                    <a:p>
                      <a:endParaRPr lang="es-CL" sz="1400" dirty="0" smtClean="0">
                        <a:ea typeface="Calibri"/>
                        <a:cs typeface="Times New Roman"/>
                      </a:endParaRPr>
                    </a:p>
                    <a:p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+569 41745325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16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4" y="4751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 smtClean="0">
                <a:ea typeface="Calibri"/>
                <a:cs typeface="Times New Roman"/>
              </a:rPr>
              <a:t>Museo de Arte Precolombino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76864" cy="1872208"/>
          </a:xfrm>
        </p:spPr>
        <p:txBody>
          <a:bodyPr>
            <a:normAutofit/>
          </a:bodyPr>
          <a:lstStyle/>
          <a:p>
            <a:r>
              <a:rPr lang="es-MX" dirty="0" smtClean="0"/>
              <a:t>Objetivo: </a:t>
            </a:r>
            <a:r>
              <a:rPr lang="es-CL" dirty="0">
                <a:ea typeface="Calibri"/>
                <a:cs typeface="Times New Roman"/>
              </a:rPr>
              <a:t>Visitar el Museo de Arte Precolombino y aprender sobre Museo y Patrimonio.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08912" cy="4032448"/>
          </a:xfrm>
        </p:spPr>
        <p:txBody>
          <a:bodyPr>
            <a:normAutofit/>
          </a:bodyPr>
          <a:lstStyle/>
          <a:p>
            <a:r>
              <a:rPr lang="es-MX" dirty="0" smtClean="0"/>
              <a:t>El día de hoy, nos visitará una docente del Museo de Arte Precolombino para hablar sobre “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Museo y Patrimonio</a:t>
            </a:r>
            <a:r>
              <a:rPr lang="es-MX" dirty="0" smtClean="0"/>
              <a:t>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44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Observemos con mucha atención el siguiente </a:t>
            </a:r>
            <a:r>
              <a:rPr lang="es-MX" dirty="0" smtClean="0"/>
              <a:t>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835696" y="5733256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https://www.youtube.com/watch?v=78ez3NZBwqw</a:t>
            </a:r>
          </a:p>
        </p:txBody>
      </p:sp>
    </p:spTree>
    <p:extLst>
      <p:ext uri="{BB962C8B-B14F-4D97-AF65-F5344CB8AC3E}">
        <p14:creationId xmlns:p14="http://schemas.microsoft.com/office/powerpoint/2010/main" val="14673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13142</TotalTime>
  <Words>360</Words>
  <Application>Microsoft Office PowerPoint</Application>
  <PresentationFormat>Presentación en pantalla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HISTORIA, GEOGRAFÍA Y CS. SOCIALES 4°A SEMANA N° 29 FECHA : 12 al 16 de octubre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Museo de Arte Precolombino </vt:lpstr>
      <vt:lpstr>El día de hoy, nos visitará una docente del Museo de Arte Precolombino para hablar sobre “Museo y Patrimonio”</vt:lpstr>
      <vt:lpstr>Observemos con mucha atención el siguiente video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206</cp:revision>
  <dcterms:created xsi:type="dcterms:W3CDTF">2020-07-06T03:06:52Z</dcterms:created>
  <dcterms:modified xsi:type="dcterms:W3CDTF">2020-10-06T21:01:41Z</dcterms:modified>
</cp:coreProperties>
</file>