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6" r:id="rId10"/>
    <p:sldId id="318" r:id="rId11"/>
    <p:sldId id="299" r:id="rId12"/>
    <p:sldId id="315" r:id="rId13"/>
    <p:sldId id="320" r:id="rId14"/>
    <p:sldId id="310" r:id="rId15"/>
    <p:sldId id="27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4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N°29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err="1" smtClean="0">
                <a:latin typeface="Comic Sans MS" panose="030F0702030302020204" pitchFamily="66" charset="0"/>
              </a:rPr>
              <a:t>October</a:t>
            </a:r>
            <a:r>
              <a:rPr lang="es-CL" dirty="0" smtClean="0">
                <a:latin typeface="Comic Sans MS" panose="030F0702030302020204" pitchFamily="66" charset="0"/>
              </a:rPr>
              <a:t> 14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</a:t>
            </a:r>
            <a:r>
              <a:rPr lang="es-CL" dirty="0" smtClean="0">
                <a:latin typeface="Comic Sans MS" panose="030F0702030302020204" pitchFamily="66" charset="0"/>
              </a:rPr>
              <a:t>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" y="142612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99" y="0"/>
            <a:ext cx="8779001" cy="1254034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SPEAK:</a:t>
            </a:r>
          </a:p>
          <a:p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SICK: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SEE: </a:t>
            </a:r>
          </a:p>
          <a:p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MEET: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BUS STOP :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APPLE PIE: 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182" y="1489008"/>
            <a:ext cx="2053182" cy="15387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181" y="3200819"/>
            <a:ext cx="1993871" cy="14804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181" y="4854359"/>
            <a:ext cx="1993871" cy="19093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8200" y="1452375"/>
            <a:ext cx="2139711" cy="18831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200" y="3483302"/>
            <a:ext cx="2139711" cy="16335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6143" y="5278235"/>
            <a:ext cx="2180957" cy="1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297" y="1619794"/>
            <a:ext cx="7686766" cy="4323806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WATCH THE NEXT DIALOGUE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3727914" y="6145756"/>
            <a:ext cx="5023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https://www.youtube.com/watch?v=u-AUW72Rs1o</a:t>
            </a:r>
          </a:p>
        </p:txBody>
      </p:sp>
    </p:spTree>
    <p:extLst>
      <p:ext uri="{BB962C8B-B14F-4D97-AF65-F5344CB8AC3E}">
        <p14:creationId xmlns:p14="http://schemas.microsoft.com/office/powerpoint/2010/main" val="27004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READ THE DIALOGUE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--- Title: Can I Speak to Sally? ---</a:t>
            </a:r>
          </a:p>
          <a:p>
            <a:endParaRPr lang="en-US" dirty="0"/>
          </a:p>
          <a:p>
            <a:r>
              <a:rPr lang="en-US" dirty="0"/>
              <a:t>Hello?</a:t>
            </a:r>
          </a:p>
          <a:p>
            <a:r>
              <a:rPr lang="en-US" dirty="0"/>
              <a:t>Hello. Can I speak to Sally, please?</a:t>
            </a:r>
          </a:p>
          <a:p>
            <a:r>
              <a:rPr lang="en-US" dirty="0"/>
              <a:t>Speaking.</a:t>
            </a:r>
          </a:p>
          <a:p>
            <a:endParaRPr lang="en-US" dirty="0"/>
          </a:p>
          <a:p>
            <a:r>
              <a:rPr lang="en-US" dirty="0"/>
              <a:t>Hi. This is Hana.</a:t>
            </a:r>
          </a:p>
          <a:p>
            <a:r>
              <a:rPr lang="en-US" dirty="0"/>
              <a:t>Hi, Hana. What's up?</a:t>
            </a:r>
          </a:p>
          <a:p>
            <a:r>
              <a:rPr lang="en-US" dirty="0"/>
              <a:t>Kate is sick.</a:t>
            </a:r>
          </a:p>
          <a:p>
            <a:r>
              <a:rPr lang="en-US" dirty="0"/>
              <a:t>That's too bad.</a:t>
            </a:r>
          </a:p>
          <a:p>
            <a:r>
              <a:rPr lang="en-US" dirty="0" err="1"/>
              <a:t>Em</a:t>
            </a:r>
            <a:r>
              <a:rPr lang="en-US" dirty="0"/>
              <a:t>... How about going to see her?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That's a good idea! What time shall we meet? </a:t>
            </a:r>
          </a:p>
          <a:p>
            <a:r>
              <a:rPr lang="en-US" dirty="0"/>
              <a:t>How about at two?</a:t>
            </a:r>
          </a:p>
          <a:p>
            <a:r>
              <a:rPr lang="en-US" dirty="0"/>
              <a:t>Sounds good. Let's meet at the bus stop.</a:t>
            </a:r>
          </a:p>
          <a:p>
            <a:r>
              <a:rPr lang="en-US" dirty="0"/>
              <a:t>Okay. See you then!</a:t>
            </a:r>
          </a:p>
          <a:p>
            <a:endParaRPr lang="en-US" dirty="0"/>
          </a:p>
          <a:p>
            <a:r>
              <a:rPr lang="en-US" dirty="0"/>
              <a:t>How are you?</a:t>
            </a:r>
          </a:p>
          <a:p>
            <a:r>
              <a:rPr lang="en-US" dirty="0"/>
              <a:t>I'm okay now. I can go to school on Monday.</a:t>
            </a:r>
          </a:p>
          <a:p>
            <a:r>
              <a:rPr lang="en-US" dirty="0"/>
              <a:t>Good! </a:t>
            </a:r>
          </a:p>
          <a:p>
            <a:endParaRPr lang="en-US" dirty="0"/>
          </a:p>
          <a:p>
            <a:r>
              <a:rPr lang="en-US" dirty="0"/>
              <a:t>Kate, here's an apple pie. I made it for you.</a:t>
            </a:r>
          </a:p>
          <a:p>
            <a:r>
              <a:rPr lang="en-US" dirty="0"/>
              <a:t>Thanks. I like apple pie.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79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TEAM WORK</a:t>
            </a:r>
            <a:br>
              <a:rPr lang="es-MX" sz="2800" dirty="0"/>
            </a:br>
            <a:r>
              <a:rPr lang="es-MX" sz="2800" dirty="0"/>
              <a:t>Instrucciones: Cada compañero debe leer en voz alta una parte del dialogo, el o la compañera continuara con el dialogo.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09600" y="1835333"/>
            <a:ext cx="538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1---- </a:t>
            </a:r>
            <a:r>
              <a:rPr lang="en-US" dirty="0"/>
              <a:t>Title: Can I Speak to Sally? ---</a:t>
            </a:r>
          </a:p>
          <a:p>
            <a:endParaRPr lang="en-US" dirty="0"/>
          </a:p>
          <a:p>
            <a:r>
              <a:rPr lang="en-US" dirty="0" smtClean="0"/>
              <a:t>2-Hello</a:t>
            </a:r>
            <a:r>
              <a:rPr lang="en-US" dirty="0"/>
              <a:t>?</a:t>
            </a:r>
          </a:p>
          <a:p>
            <a:r>
              <a:rPr lang="en-US" dirty="0" smtClean="0"/>
              <a:t>3- Hello</a:t>
            </a:r>
            <a:r>
              <a:rPr lang="en-US" dirty="0"/>
              <a:t>. Can I speak to Sally, please?</a:t>
            </a:r>
          </a:p>
          <a:p>
            <a:r>
              <a:rPr lang="en-US" dirty="0"/>
              <a:t>Speaking.</a:t>
            </a:r>
          </a:p>
          <a:p>
            <a:endParaRPr lang="en-US" dirty="0"/>
          </a:p>
          <a:p>
            <a:r>
              <a:rPr lang="en-US" dirty="0" smtClean="0"/>
              <a:t>4-Hi</a:t>
            </a:r>
            <a:r>
              <a:rPr lang="en-US" dirty="0"/>
              <a:t>. This is Hana.</a:t>
            </a:r>
          </a:p>
          <a:p>
            <a:r>
              <a:rPr lang="en-US" dirty="0" smtClean="0"/>
              <a:t>5-Hi</a:t>
            </a:r>
            <a:r>
              <a:rPr lang="en-US" dirty="0"/>
              <a:t>, Hana. What's up?</a:t>
            </a:r>
          </a:p>
          <a:p>
            <a:r>
              <a:rPr lang="en-US" dirty="0" smtClean="0"/>
              <a:t>6-Kate </a:t>
            </a:r>
            <a:r>
              <a:rPr lang="en-US" dirty="0"/>
              <a:t>is sick.</a:t>
            </a:r>
          </a:p>
          <a:p>
            <a:r>
              <a:rPr lang="en-US" dirty="0" smtClean="0"/>
              <a:t>7-That's </a:t>
            </a:r>
            <a:r>
              <a:rPr lang="en-US" dirty="0"/>
              <a:t>too bad.</a:t>
            </a:r>
          </a:p>
          <a:p>
            <a:r>
              <a:rPr lang="en-US" dirty="0" smtClean="0"/>
              <a:t>8-Em</a:t>
            </a:r>
            <a:r>
              <a:rPr lang="en-US" dirty="0"/>
              <a:t>... How about going to see her?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97600" y="1717766"/>
            <a:ext cx="538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9-That's </a:t>
            </a:r>
            <a:r>
              <a:rPr lang="en-US" dirty="0"/>
              <a:t>a good idea! What time shall we meet? </a:t>
            </a:r>
          </a:p>
          <a:p>
            <a:r>
              <a:rPr lang="en-US" dirty="0" smtClean="0"/>
              <a:t>10-How </a:t>
            </a:r>
            <a:r>
              <a:rPr lang="en-US" dirty="0"/>
              <a:t>about at two?</a:t>
            </a:r>
          </a:p>
          <a:p>
            <a:r>
              <a:rPr lang="en-US" dirty="0" smtClean="0"/>
              <a:t>11-Sounds </a:t>
            </a:r>
            <a:r>
              <a:rPr lang="en-US" dirty="0"/>
              <a:t>good. Let's meet at the bus stop.</a:t>
            </a:r>
          </a:p>
          <a:p>
            <a:r>
              <a:rPr lang="en-US" dirty="0" smtClean="0"/>
              <a:t>12-Okay</a:t>
            </a:r>
            <a:r>
              <a:rPr lang="en-US" dirty="0"/>
              <a:t>. See you then!</a:t>
            </a:r>
          </a:p>
          <a:p>
            <a:endParaRPr lang="en-US" dirty="0"/>
          </a:p>
          <a:p>
            <a:r>
              <a:rPr lang="en-US" dirty="0" smtClean="0"/>
              <a:t>13-How </a:t>
            </a:r>
            <a:r>
              <a:rPr lang="en-US" dirty="0"/>
              <a:t>are you?</a:t>
            </a:r>
          </a:p>
          <a:p>
            <a:r>
              <a:rPr lang="en-US" dirty="0" smtClean="0"/>
              <a:t>14-I'm </a:t>
            </a:r>
            <a:r>
              <a:rPr lang="en-US" dirty="0"/>
              <a:t>okay now. I can go to school on Monday.</a:t>
            </a:r>
          </a:p>
          <a:p>
            <a:r>
              <a:rPr lang="en-US" dirty="0" smtClean="0"/>
              <a:t>15-Good</a:t>
            </a:r>
            <a:r>
              <a:rPr lang="en-US" dirty="0"/>
              <a:t>! </a:t>
            </a:r>
          </a:p>
          <a:p>
            <a:endParaRPr lang="en-US" dirty="0"/>
          </a:p>
          <a:p>
            <a:r>
              <a:rPr lang="en-US" dirty="0" smtClean="0"/>
              <a:t>16-Kate</a:t>
            </a:r>
            <a:r>
              <a:rPr lang="en-US" dirty="0"/>
              <a:t>, here's an apple pie. I made it for you.</a:t>
            </a:r>
          </a:p>
          <a:p>
            <a:r>
              <a:rPr lang="en-US" dirty="0" smtClean="0"/>
              <a:t>17-Thanks</a:t>
            </a:r>
            <a:r>
              <a:rPr lang="en-US" dirty="0"/>
              <a:t>. I like apple pie.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78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29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3099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t dialogue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280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2- Record and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send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dialogue to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my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email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or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whatsApp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8" y="2120868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pia.caceres@colegio-jeanpiaget.cl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Telefono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+569 32735472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287" y="282295"/>
            <a:ext cx="1288078" cy="12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6805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-Repiten y dramatizan un diálogo simple y breve.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-Escuchan y siguen atentamente un cuento, diálogo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artículo informativo con ayuda de imágenes.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Dialogue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Escuchan, repiten y dramatizan un diálogo simple y breve.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Importante </a:t>
            </a:r>
            <a:endParaRPr lang="es-MX" b="1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/>
              <a:t>D</a:t>
            </a:r>
            <a:r>
              <a:rPr lang="es-MX" b="1" dirty="0" smtClean="0"/>
              <a:t>ialogue 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err="1"/>
              <a:t>Objetivo:Escuchan</a:t>
            </a:r>
            <a:r>
              <a:rPr lang="es-MX" sz="3600" dirty="0"/>
              <a:t>, repiten y dramatizan un diálogo simple y breve.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10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dirty="0" smtClean="0"/>
              <a:t> 14 </a:t>
            </a:r>
            <a:r>
              <a:rPr lang="es-MX" sz="2400" dirty="0" err="1" smtClean="0"/>
              <a:t>th</a:t>
            </a:r>
            <a:r>
              <a:rPr lang="es-MX" sz="2400" dirty="0" smtClean="0"/>
              <a:t>, 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420" y="1262295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88" y="306977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12388" t="18127" r="41561" b="25813"/>
          <a:stretch/>
        </p:blipFill>
        <p:spPr>
          <a:xfrm>
            <a:off x="1436915" y="1613261"/>
            <a:ext cx="5630092" cy="324612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695107" y="5425831"/>
            <a:ext cx="511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https://www.youtube.com/watch?v=EDmWNJ144oY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514" y="500062"/>
            <a:ext cx="8823960" cy="1325563"/>
          </a:xfrm>
        </p:spPr>
        <p:txBody>
          <a:bodyPr/>
          <a:lstStyle/>
          <a:p>
            <a:pPr algn="ctr"/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dialogue? 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363652"/>
            <a:ext cx="987638" cy="85351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502920" y="1825625"/>
            <a:ext cx="5296989" cy="30958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</a:t>
            </a:r>
            <a:r>
              <a:rPr lang="en-US" sz="3200" dirty="0"/>
              <a:t>conversation between two or more people as a feature of a book, play, or film.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9700"/>
          <a:stretch/>
        </p:blipFill>
        <p:spPr>
          <a:xfrm>
            <a:off x="6077494" y="1825625"/>
            <a:ext cx="5391695" cy="4062548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7576458" y="1920240"/>
            <a:ext cx="1698172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HELLO!</a:t>
            </a:r>
            <a:endParaRPr lang="es-MX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8081556" y="3386454"/>
            <a:ext cx="1698172" cy="15350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HI MATT!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12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708</Words>
  <Application>Microsoft Office PowerPoint</Application>
  <PresentationFormat>Panorámica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4° GRADE ONLINE CLASS WEEK N°29 DATE: October 14 th, 2020</vt:lpstr>
      <vt:lpstr>Presentación de PowerPoint</vt:lpstr>
      <vt:lpstr>Reglas de la clase virtual </vt:lpstr>
      <vt:lpstr>Presentación de PowerPoint</vt:lpstr>
      <vt:lpstr>Importante </vt:lpstr>
      <vt:lpstr>Inicio</vt:lpstr>
      <vt:lpstr> Dialogue  </vt:lpstr>
      <vt:lpstr>MOTIVACIÓN</vt:lpstr>
      <vt:lpstr>What is dialogue? </vt:lpstr>
      <vt:lpstr>Presentación de PowerPoint</vt:lpstr>
      <vt:lpstr>LISTEN AND WATCH THE NEXT DIALOGUE</vt:lpstr>
      <vt:lpstr>READ THE DIALOGUE</vt:lpstr>
      <vt:lpstr>TEAM WORK Instrucciones: Cada compañero debe leer en voz alta una parte del dialogo, el o la compañera continuara con el dialogo.</vt:lpstr>
      <vt:lpstr>EXIT TICKET 29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58</cp:revision>
  <dcterms:created xsi:type="dcterms:W3CDTF">2020-08-03T02:54:47Z</dcterms:created>
  <dcterms:modified xsi:type="dcterms:W3CDTF">2020-10-09T00:32:15Z</dcterms:modified>
</cp:coreProperties>
</file>