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295" r:id="rId4"/>
    <p:sldId id="294" r:id="rId5"/>
    <p:sldId id="323" r:id="rId6"/>
    <p:sldId id="322" r:id="rId7"/>
    <p:sldId id="328" r:id="rId8"/>
    <p:sldId id="324" r:id="rId9"/>
    <p:sldId id="325" r:id="rId10"/>
    <p:sldId id="329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5" d="100"/>
          <a:sy n="75" d="100"/>
        </p:scale>
        <p:origin x="-12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RETROALIMENTACIÓN</a:t>
            </a:r>
            <a:br>
              <a:rPr lang="es-CL" sz="2400" dirty="0" smtClean="0"/>
            </a:br>
            <a:r>
              <a:rPr lang="es-CL" sz="2400" dirty="0"/>
              <a:t>4</a:t>
            </a:r>
            <a:r>
              <a:rPr lang="es-CL" sz="2400" dirty="0" smtClean="0"/>
              <a:t>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:15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Relee </a:t>
            </a:r>
            <a:r>
              <a:rPr lang="es-CL" dirty="0"/>
              <a:t>el texto central de la clase y responde las preguntas, anotando la alternativas </a:t>
            </a:r>
            <a:r>
              <a:rPr lang="es-CL" dirty="0" smtClean="0"/>
              <a:t>correctas en </a:t>
            </a:r>
            <a:r>
              <a:rPr lang="es-CL" dirty="0"/>
              <a:t>tu </a:t>
            </a:r>
            <a:r>
              <a:rPr lang="es-CL" dirty="0" smtClean="0"/>
              <a:t>cuaderno y luego muestra tu cuaderno en pantalla.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67544" y="548680"/>
            <a:ext cx="1584176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CIERRE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915091"/>
            <a:ext cx="8424936" cy="1441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 smtClean="0">
                <a:solidFill>
                  <a:schemeClr val="tx1"/>
                </a:solidFill>
              </a:rPr>
              <a:t>1.- ¿Qué </a:t>
            </a:r>
            <a:r>
              <a:rPr lang="es-CL" sz="1600" b="1" dirty="0">
                <a:solidFill>
                  <a:schemeClr val="tx1"/>
                </a:solidFill>
              </a:rPr>
              <a:t>distingue a Álvaro </a:t>
            </a:r>
            <a:r>
              <a:rPr lang="es-CL" sz="1600" b="1" dirty="0" err="1">
                <a:solidFill>
                  <a:schemeClr val="tx1"/>
                </a:solidFill>
              </a:rPr>
              <a:t>Silberstein</a:t>
            </a:r>
            <a:r>
              <a:rPr lang="es-CL" sz="1600" b="1" dirty="0">
                <a:solidFill>
                  <a:schemeClr val="tx1"/>
                </a:solidFill>
              </a:rPr>
              <a:t> del común de las personas?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A</a:t>
            </a:r>
            <a:r>
              <a:rPr lang="es-CL" sz="1600" dirty="0">
                <a:solidFill>
                  <a:schemeClr val="tx1"/>
                </a:solidFill>
              </a:rPr>
              <a:t>) Es deportista.</a:t>
            </a:r>
          </a:p>
          <a:p>
            <a:r>
              <a:rPr lang="es-CL" sz="1600" dirty="0">
                <a:solidFill>
                  <a:schemeClr val="tx1"/>
                </a:solidFill>
              </a:rPr>
              <a:t>B) Es tetrapléjico.</a:t>
            </a:r>
          </a:p>
          <a:p>
            <a:r>
              <a:rPr lang="es-CL" sz="1600" dirty="0">
                <a:solidFill>
                  <a:schemeClr val="tx1"/>
                </a:solidFill>
              </a:rPr>
              <a:t>C) Tiene un gran grupo de amigos.</a:t>
            </a:r>
          </a:p>
          <a:p>
            <a:r>
              <a:rPr lang="es-CL" sz="1600" dirty="0">
                <a:solidFill>
                  <a:schemeClr val="tx1"/>
                </a:solidFill>
              </a:rPr>
              <a:t>D) Sueña con recorrer las Torres del </a:t>
            </a:r>
            <a:r>
              <a:rPr lang="es-CL" sz="1600" dirty="0" err="1">
                <a:solidFill>
                  <a:schemeClr val="tx1"/>
                </a:solidFill>
              </a:rPr>
              <a:t>Paine</a:t>
            </a:r>
            <a:r>
              <a:rPr lang="es-CL" sz="1600" dirty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3501008"/>
            <a:ext cx="8424936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 smtClean="0">
                <a:solidFill>
                  <a:schemeClr val="tx1"/>
                </a:solidFill>
              </a:rPr>
              <a:t>2.- ¿Qué </a:t>
            </a:r>
            <a:r>
              <a:rPr lang="es-CL" sz="1600" b="1" dirty="0">
                <a:solidFill>
                  <a:schemeClr val="tx1"/>
                </a:solidFill>
              </a:rPr>
              <a:t>dificultad NO presenta la travesía?</a:t>
            </a:r>
          </a:p>
          <a:p>
            <a:r>
              <a:rPr lang="es-CL" sz="1600" dirty="0">
                <a:solidFill>
                  <a:schemeClr val="tx1"/>
                </a:solidFill>
              </a:rPr>
              <a:t>A) Dura entre cinco y siete días.</a:t>
            </a:r>
          </a:p>
          <a:p>
            <a:r>
              <a:rPr lang="es-CL" sz="1600" dirty="0">
                <a:solidFill>
                  <a:schemeClr val="tx1"/>
                </a:solidFill>
              </a:rPr>
              <a:t>B) Hay variación del clima atmosférico.</a:t>
            </a:r>
          </a:p>
          <a:p>
            <a:r>
              <a:rPr lang="es-CL" sz="1600" dirty="0">
                <a:solidFill>
                  <a:schemeClr val="tx1"/>
                </a:solidFill>
              </a:rPr>
              <a:t>C) Tiene una extensión de 50 kilómetros.</a:t>
            </a:r>
          </a:p>
          <a:p>
            <a:r>
              <a:rPr lang="es-CL" sz="1600" dirty="0">
                <a:solidFill>
                  <a:schemeClr val="tx1"/>
                </a:solidFill>
              </a:rPr>
              <a:t>D) Hay presencia de animales peligrosos</a:t>
            </a:r>
            <a:r>
              <a:rPr lang="es-CL" sz="1600" dirty="0"/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5013176"/>
            <a:ext cx="8424936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</a:rPr>
              <a:t>3.- ¿Qué </a:t>
            </a:r>
            <a:r>
              <a:rPr lang="es-CL" b="1" dirty="0">
                <a:solidFill>
                  <a:schemeClr val="tx1"/>
                </a:solidFill>
              </a:rPr>
              <a:t>requerimiento especial necesita Álvaro para cumplir la travesía?</a:t>
            </a:r>
          </a:p>
          <a:p>
            <a:r>
              <a:rPr lang="es-CL" dirty="0">
                <a:solidFill>
                  <a:schemeClr val="tx1"/>
                </a:solidFill>
              </a:rPr>
              <a:t>A) Entrenar en senderos más sencillos.</a:t>
            </a:r>
          </a:p>
          <a:p>
            <a:r>
              <a:rPr lang="es-CL" dirty="0">
                <a:solidFill>
                  <a:schemeClr val="tx1"/>
                </a:solidFill>
              </a:rPr>
              <a:t>B) Hacer parte del circuito en un automóvil.</a:t>
            </a:r>
          </a:p>
          <a:p>
            <a:r>
              <a:rPr lang="es-CL" dirty="0">
                <a:solidFill>
                  <a:schemeClr val="tx1"/>
                </a:solidFill>
              </a:rPr>
              <a:t>C) Un equipo de enfermeras y médicos que lo acompañen.</a:t>
            </a:r>
          </a:p>
          <a:p>
            <a:r>
              <a:rPr lang="es-CL" dirty="0">
                <a:solidFill>
                  <a:schemeClr val="tx1"/>
                </a:solidFill>
              </a:rPr>
              <a:t>D) Una silla de ruedas especial para caminos con dificultades</a:t>
            </a:r>
          </a:p>
        </p:txBody>
      </p:sp>
    </p:spTree>
    <p:extLst>
      <p:ext uri="{BB962C8B-B14F-4D97-AF65-F5344CB8AC3E}">
        <p14:creationId xmlns:p14="http://schemas.microsoft.com/office/powerpoint/2010/main" val="12363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77" y="752309"/>
            <a:ext cx="1669103" cy="9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359272" y="4696438"/>
            <a:ext cx="8533208" cy="1259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1.- ¿Dónde crece la posidonia según el texto leído ?</a:t>
            </a:r>
            <a:endParaRPr lang="es-CL" dirty="0"/>
          </a:p>
          <a:p>
            <a:r>
              <a:rPr lang="es-CL" dirty="0" smtClean="0"/>
              <a:t>2.- ¿De qué peligros protegerá esta planta marina a peces, algas ,moluscos? </a:t>
            </a:r>
          </a:p>
          <a:p>
            <a:r>
              <a:rPr lang="es-CL" dirty="0" smtClean="0"/>
              <a:t>3.- ¿Qué pasaría si estas  plantas dejarán se existir?</a:t>
            </a:r>
          </a:p>
          <a:p>
            <a:r>
              <a:rPr lang="es-CL" dirty="0" smtClean="0"/>
              <a:t>4.- ¿Cómo crees tú que la Posidonia </a:t>
            </a:r>
            <a:r>
              <a:rPr lang="es-CL" dirty="0" err="1" smtClean="0"/>
              <a:t>proteje</a:t>
            </a:r>
            <a:r>
              <a:rPr lang="es-CL" dirty="0" smtClean="0"/>
              <a:t> a los peces ,algas y moluscos? Da un ejemplo.</a:t>
            </a:r>
          </a:p>
          <a:p>
            <a:r>
              <a:rPr lang="es-CL" dirty="0" smtClean="0"/>
              <a:t> </a:t>
            </a:r>
          </a:p>
          <a:p>
            <a:pPr algn="ctr"/>
            <a:r>
              <a:rPr lang="es-CL" b="1" dirty="0" smtClean="0"/>
              <a:t>RECUERDA  QUE EL TICKET LO HACEMOS EN CLASE </a:t>
            </a:r>
          </a:p>
          <a:p>
            <a:pPr algn="ctr"/>
            <a:r>
              <a:rPr lang="es-CL" dirty="0" smtClean="0"/>
              <a:t>O  PUEDES ENVÍARLO A MI CORREO 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ximena.gallardo@colegio-jeanpiaget.cl</a:t>
            </a:r>
          </a:p>
          <a:p>
            <a:pPr algn="ctr"/>
            <a:endParaRPr lang="es-C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77" y="2214156"/>
            <a:ext cx="3263719" cy="24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64" y="2214156"/>
            <a:ext cx="2487017" cy="23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8448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“ En el siguiente texto informativo lee y responde…”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01687"/>
              </p:ext>
            </p:extLst>
          </p:nvPr>
        </p:nvGraphicFramePr>
        <p:xfrm>
          <a:off x="179512" y="1052736"/>
          <a:ext cx="8784976" cy="541715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OA6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independientemente y comprender textos no literarios (cartas, biografías, relatos históricos, instrucciones, libros y artículos informativos, noticias, etc.) para ampliar su conocimiento del mundo y formarse una opinión: extrayendo información explícita e implícita; formulando una opinión sobre algún aspecto de la lectura; fundamentando su opinión con información del texto o sus conocimientos previos.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Aluden a información implícita o explícita de un texto leído al comentar o escribir.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Expresan una opinión sobre la información leída y la fundamentan.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Textos no  Literarios «La noticia»/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 comprenden – extraen– aluden _ expresan una opinión – fundamentan.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“ Profundizar la comprensión de una noticia, ampliando su conocimiento del mundo,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extrayendo información explícita e implícita y formulando su opinión sobre algún aspecto de 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ectura”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15/10/20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7" y="82765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39" y="977412"/>
            <a:ext cx="7344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T</a:t>
            </a:r>
            <a:r>
              <a:rPr lang="es-CL" b="1" dirty="0" smtClean="0"/>
              <a:t>e invito ahora a jugar a las adivinanzas</a:t>
            </a:r>
          </a:p>
          <a:p>
            <a:r>
              <a:rPr lang="es-CL" b="1" dirty="0" smtClean="0"/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5" y="1986278"/>
            <a:ext cx="6552729" cy="4871721"/>
          </a:xfrm>
          <a:prstGeom prst="rect">
            <a:avLst/>
          </a:prstGeom>
        </p:spPr>
      </p:pic>
      <p:pic>
        <p:nvPicPr>
          <p:cNvPr id="2052" name="Picture 4" descr="Stickers en YouTube: una nueva apuesta para ganar dinero | Tu Not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97" y="562335"/>
            <a:ext cx="1922590" cy="19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152879"/>
            <a:ext cx="2952327" cy="13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5" y="1300577"/>
            <a:ext cx="538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https://arbolabc.com/adivinanzas-de-animales</a:t>
            </a:r>
          </a:p>
        </p:txBody>
      </p:sp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38563"/>
            <a:ext cx="793751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r>
              <a:rPr lang="es-CL" sz="2000" b="1" dirty="0" smtClean="0">
                <a:latin typeface="+mj-lt"/>
              </a:rPr>
              <a:t>“ En las siguientes gráficas tendremos información, que nos servirá para trabajar la noticia de la clase de hoy”</a:t>
            </a:r>
          </a:p>
          <a:p>
            <a:r>
              <a:rPr lang="es-CL" sz="2000" dirty="0" smtClean="0">
                <a:latin typeface="+mj-lt"/>
              </a:rPr>
              <a:t>1.- ¿qué dificultades puede significar recorrer las Torres del </a:t>
            </a:r>
            <a:r>
              <a:rPr lang="es-CL" sz="2000" dirty="0" err="1" smtClean="0">
                <a:latin typeface="+mj-lt"/>
              </a:rPr>
              <a:t>Paine</a:t>
            </a:r>
            <a:r>
              <a:rPr lang="es-CL" sz="2000" dirty="0" smtClean="0">
                <a:latin typeface="+mj-lt"/>
              </a:rPr>
              <a:t> para cualquier persona? </a:t>
            </a:r>
          </a:p>
          <a:p>
            <a:endParaRPr lang="es-CL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4051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428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4" y="3212976"/>
            <a:ext cx="7597693" cy="25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5536" y="1268760"/>
            <a:ext cx="8352928" cy="34563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OBJETIVO DE LA CLASE</a:t>
            </a:r>
          </a:p>
          <a:p>
            <a:pPr algn="just"/>
            <a:r>
              <a:rPr lang="es-CL" dirty="0" smtClean="0"/>
              <a:t>En </a:t>
            </a:r>
            <a:r>
              <a:rPr lang="es-CL" dirty="0"/>
              <a:t>esta clase profundizarás la comprensión de una noticia para ampliar </a:t>
            </a:r>
            <a:r>
              <a:rPr lang="es-CL" dirty="0" smtClean="0"/>
              <a:t>tu conocimiento </a:t>
            </a:r>
            <a:r>
              <a:rPr lang="es-CL" dirty="0"/>
              <a:t>del mundo, extrayendo información explícita e implícita </a:t>
            </a:r>
            <a:r>
              <a:rPr lang="es-CL" dirty="0" smtClean="0"/>
              <a:t>y formulando </a:t>
            </a:r>
            <a:r>
              <a:rPr lang="es-CL" dirty="0"/>
              <a:t>tu opinión sobre algún aspecto de la lectura</a:t>
            </a:r>
          </a:p>
        </p:txBody>
      </p:sp>
    </p:spTree>
    <p:extLst>
      <p:ext uri="{BB962C8B-B14F-4D97-AF65-F5344CB8AC3E}">
        <p14:creationId xmlns:p14="http://schemas.microsoft.com/office/powerpoint/2010/main" val="15882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3259" y="836712"/>
            <a:ext cx="7765433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Profundicemos nuestros conocimientos</a:t>
            </a:r>
          </a:p>
          <a:p>
            <a:pPr algn="ctr"/>
            <a:r>
              <a:rPr lang="es-CL" sz="2400" b="1" dirty="0" smtClean="0"/>
              <a:t>LA NOTICIA</a:t>
            </a:r>
            <a:endParaRPr lang="es-CL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473259" y="1988840"/>
            <a:ext cx="7765433" cy="1620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Las noticias entregan información sobre un hecho ocurrido recientemente. Si te falta un </a:t>
            </a:r>
            <a:r>
              <a:rPr lang="es-CL" dirty="0" smtClean="0"/>
              <a:t>dato para </a:t>
            </a:r>
            <a:r>
              <a:rPr lang="es-CL" dirty="0"/>
              <a:t>comprender qué pasó, es recomendable </a:t>
            </a:r>
            <a:r>
              <a:rPr lang="es-CL" b="1" dirty="0"/>
              <a:t>releer</a:t>
            </a:r>
            <a:r>
              <a:rPr lang="es-CL" dirty="0"/>
              <a:t> el texto completo o algunos párrafos.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Para </a:t>
            </a:r>
            <a:r>
              <a:rPr lang="es-CL" dirty="0"/>
              <a:t>ejercitar, lee este fragmento y luego responde la pregunta: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9" y="3861048"/>
            <a:ext cx="776543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3259" y="5229201"/>
            <a:ext cx="7765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¿Dónde vivía </a:t>
            </a:r>
            <a:r>
              <a:rPr lang="es-CL" dirty="0" err="1"/>
              <a:t>Silberstein</a:t>
            </a:r>
            <a:r>
              <a:rPr lang="es-CL" dirty="0"/>
              <a:t> cuando se inició el proyecto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34076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Lee y resuelve en tu cuaderno, cada una de las siguientes actividades.</a:t>
            </a:r>
            <a:endParaRPr lang="es-CL" dirty="0" smtClean="0"/>
          </a:p>
          <a:p>
            <a:pPr algn="just"/>
            <a:r>
              <a:rPr lang="es-CL" dirty="0" smtClean="0"/>
              <a:t>1.- Comienza </a:t>
            </a:r>
            <a:r>
              <a:rPr lang="es-CL" dirty="0"/>
              <a:t>a leer la noticia “Joven tetrapléjico recorrerá Torres del </a:t>
            </a:r>
            <a:r>
              <a:rPr lang="es-CL" dirty="0" err="1"/>
              <a:t>Paine</a:t>
            </a:r>
            <a:r>
              <a:rPr lang="es-CL" dirty="0"/>
              <a:t> junto a </a:t>
            </a:r>
            <a:r>
              <a:rPr lang="es-CL" dirty="0" smtClean="0"/>
              <a:t>su grupo </a:t>
            </a:r>
            <a:r>
              <a:rPr lang="es-CL" dirty="0"/>
              <a:t>de amigos”, desde la </a:t>
            </a:r>
            <a:r>
              <a:rPr lang="es-CL" b="1" dirty="0"/>
              <a:t>página 117 </a:t>
            </a:r>
            <a:r>
              <a:rPr lang="es-CL" dirty="0"/>
              <a:t>hasta la </a:t>
            </a:r>
            <a:r>
              <a:rPr lang="es-CL" b="1" dirty="0"/>
              <a:t>página 118 </a:t>
            </a:r>
            <a:r>
              <a:rPr lang="es-CL" dirty="0"/>
              <a:t>de tu libro de Lenguaje. </a:t>
            </a:r>
            <a:endParaRPr lang="es-CL" dirty="0" smtClean="0"/>
          </a:p>
          <a:p>
            <a:pPr algn="just"/>
            <a:r>
              <a:rPr lang="es-CL" dirty="0" smtClean="0"/>
              <a:t> A medida </a:t>
            </a:r>
            <a:r>
              <a:rPr lang="es-CL" dirty="0"/>
              <a:t>que vas leyendo, subraya aquella información que te parezca más </a:t>
            </a:r>
            <a:r>
              <a:rPr lang="es-CL" dirty="0" smtClean="0"/>
              <a:t>  relevante</a:t>
            </a:r>
            <a:r>
              <a:rPr lang="es-CL" dirty="0"/>
              <a:t>.</a:t>
            </a:r>
            <a:endParaRPr lang="es-CL" dirty="0" smtClean="0"/>
          </a:p>
          <a:p>
            <a:pPr marL="342900" indent="-342900" algn="just">
              <a:buAutoNum type="arabicPeriod"/>
            </a:pPr>
            <a:endParaRPr lang="es-CL" dirty="0"/>
          </a:p>
          <a:p>
            <a:pPr marL="342900" indent="-342900" algn="just">
              <a:buAutoNum type="arabicPeriod"/>
            </a:pPr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899592" y="620688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4583"/>
            <a:ext cx="7848872" cy="383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665</Words>
  <Application>Microsoft Office PowerPoint</Application>
  <PresentationFormat>Presentación en pantalla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PLANIFICACIÓN  CLASES VIRTUALES SEMANA N° 29 RETROALIMENTACIÓN 4 año A FECHA :15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186</cp:revision>
  <dcterms:created xsi:type="dcterms:W3CDTF">2020-07-06T03:06:52Z</dcterms:created>
  <dcterms:modified xsi:type="dcterms:W3CDTF">2020-10-12T21:27:56Z</dcterms:modified>
</cp:coreProperties>
</file>