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58" r:id="rId5"/>
    <p:sldId id="295" r:id="rId6"/>
    <p:sldId id="310" r:id="rId7"/>
    <p:sldId id="315" r:id="rId8"/>
    <p:sldId id="308" r:id="rId9"/>
    <p:sldId id="314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forms/d/e/1FAIpQLSeWZPHH2A-SzHuHl4fM1U1yisqQSHbAGXxmtfB2e0qaF9Z15A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/>
              <a:t>N°30</a:t>
            </a:r>
            <a:br>
              <a:rPr lang="es-CL" sz="2800" dirty="0"/>
            </a:br>
            <a:r>
              <a:rPr lang="es-CL" sz="2800"/>
              <a:t>FECHA :22/10/2020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6860"/>
              </p:ext>
            </p:extLst>
          </p:nvPr>
        </p:nvGraphicFramePr>
        <p:xfrm>
          <a:off x="827584" y="469501"/>
          <a:ext cx="8136904" cy="545688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Completan circuitos, combinando habilidades motrices básicas que impliquen la participación de distintos grupos musculares.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Completar circuitos, combinando habilidades motrices básicas que impliquen la participación de distintos grupos musculares.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7408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Importancia de la actividad física para la Salud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470CFFD2-C32A-4EB4-B51F-23A9BC9D4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0"/>
            <a:ext cx="1106143" cy="13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1E5784-015F-469E-97E8-73F95017E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2012092"/>
            <a:ext cx="8527377" cy="46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41163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 que trabajaremos en la clase de hoy 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470CFFD2-C32A-4EB4-B51F-23A9BC9D4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0"/>
            <a:ext cx="1106143" cy="13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16EAE8-29F5-46D6-9FC3-7F5B950D5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4818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82925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Completar circuitos, combinando habilidades motrices básicas que impliquen la participación de distintos grupos musculares.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Circuito de Tres estaciones: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1.-Saltar en todos los sentidos(derecha-izquierda-adelante-atrás)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2.-5 </a:t>
                      </a:r>
                      <a:r>
                        <a:rPr lang="es-CL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bupees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3.-Trabajo de bíceps con botella de agua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                                                2)                                              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77D926E-8327-4547-AF9E-6A09A7BC3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36446"/>
            <a:ext cx="2471936" cy="14880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D03102-8DCB-4F4B-AD4B-B6C2BEB96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73" y="4128775"/>
            <a:ext cx="2415381" cy="15957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E0D58C-0C36-48DA-8A09-E55E0A9C8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84" y="4128775"/>
            <a:ext cx="2619375" cy="16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83289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Completar circuitos, combinando habilidades motrices básicas que impliquen la participación de distintos grupos musculares.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Circuito de dos estaciones: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1.-Saltar en un pie manteniendo el equilibrio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2.-Trabajo de abdominales con peso(botella con agua)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                                                                          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EF63555-3412-4C4E-AEC6-07DCA55B4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754761" cy="21120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2978B6-5973-4E78-A703-82D3EB6B3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10" y="3645024"/>
            <a:ext cx="3754761" cy="25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4°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Link ticket de salida semana 30</a:t>
            </a:r>
          </a:p>
          <a:p>
            <a:endParaRPr lang="es-CL" dirty="0"/>
          </a:p>
          <a:p>
            <a:r>
              <a:rPr lang="es-CL">
                <a:hlinkClick r:id="rId2"/>
              </a:rPr>
              <a:t>https://docs.google.com/forms/d/e/1FAIpQLSeWZPHH2A-SzHuHl4fM1U1yisqQSHbAGXxmtfB2e0qaF9Z15A/viewform</a:t>
            </a:r>
            <a:r>
              <a:rPr lang="es-CL"/>
              <a:t>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494116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473</Words>
  <Application>Microsoft Office PowerPoint</Application>
  <PresentationFormat>Presentación en pantalla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N°30 FECHA :22/10/2020</vt:lpstr>
      <vt:lpstr>Presentación de PowerPoint</vt:lpstr>
      <vt:lpstr>Importante:</vt:lpstr>
      <vt:lpstr>Reglas clases virtuales</vt:lpstr>
      <vt:lpstr>Inicio Motivación</vt:lpstr>
      <vt:lpstr>Inicio Motivación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164</cp:revision>
  <dcterms:created xsi:type="dcterms:W3CDTF">2020-07-06T03:06:52Z</dcterms:created>
  <dcterms:modified xsi:type="dcterms:W3CDTF">2020-10-13T21:06:06Z</dcterms:modified>
</cp:coreProperties>
</file>