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18" r:id="rId10"/>
    <p:sldId id="299" r:id="rId11"/>
    <p:sldId id="315" r:id="rId12"/>
    <p:sldId id="310" r:id="rId13"/>
    <p:sldId id="272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4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N°30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err="1" smtClean="0">
                <a:latin typeface="Comic Sans MS" panose="030F0702030302020204" pitchFamily="66" charset="0"/>
              </a:rPr>
              <a:t>October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smtClean="0">
                <a:latin typeface="Comic Sans MS" panose="030F0702030302020204" pitchFamily="66" charset="0"/>
              </a:rPr>
              <a:t>21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st</a:t>
            </a:r>
            <a:r>
              <a:rPr lang="es-CL" dirty="0" smtClean="0">
                <a:latin typeface="Comic Sans MS" panose="030F0702030302020204" pitchFamily="66" charset="0"/>
              </a:rPr>
              <a:t>, </a:t>
            </a:r>
            <a:r>
              <a:rPr lang="es-CL" dirty="0" smtClean="0">
                <a:latin typeface="Comic Sans MS" panose="030F0702030302020204" pitchFamily="66" charset="0"/>
              </a:rPr>
              <a:t>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" y="142612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AND WATCH THE NEXT DIALOGUE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691" t="18740" r="34196" b="33045"/>
          <a:stretch/>
        </p:blipFill>
        <p:spPr>
          <a:xfrm>
            <a:off x="2634342" y="1737360"/>
            <a:ext cx="6923316" cy="312202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47284" y="5569522"/>
            <a:ext cx="489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https://www.youtube.com/watch?v=VsgpUHUYuJI</a:t>
            </a:r>
          </a:p>
        </p:txBody>
      </p:sp>
    </p:spTree>
    <p:extLst>
      <p:ext uri="{BB962C8B-B14F-4D97-AF65-F5344CB8AC3E}">
        <p14:creationId xmlns:p14="http://schemas.microsoft.com/office/powerpoint/2010/main" val="27004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 THE </a:t>
            </a:r>
            <a:r>
              <a:rPr lang="es-MX" dirty="0" smtClean="0"/>
              <a:t>LYRIC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ove</a:t>
            </a:r>
            <a:r>
              <a:rPr lang="en-US" dirty="0"/>
              <a:t>, move, move, move.</a:t>
            </a:r>
          </a:p>
          <a:p>
            <a:pPr marL="0" indent="0">
              <a:buNone/>
            </a:pPr>
            <a:r>
              <a:rPr lang="en-US" dirty="0"/>
              <a:t>Move, move, move, move.</a:t>
            </a:r>
          </a:p>
          <a:p>
            <a:pPr marL="0" indent="0">
              <a:buNone/>
            </a:pPr>
            <a:r>
              <a:rPr lang="en-US" dirty="0"/>
              <a:t>Move, move, move, move.</a:t>
            </a:r>
          </a:p>
          <a:p>
            <a:pPr marL="0" indent="0">
              <a:buNone/>
            </a:pPr>
            <a:r>
              <a:rPr lang="en-US" dirty="0"/>
              <a:t>Move to the left.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Move, move, move, move.</a:t>
            </a:r>
          </a:p>
          <a:p>
            <a:pPr marL="0" indent="0">
              <a:buNone/>
            </a:pPr>
            <a:r>
              <a:rPr lang="en-US" dirty="0"/>
              <a:t>Move, move, move, move.</a:t>
            </a:r>
          </a:p>
          <a:p>
            <a:pPr marL="0" indent="0">
              <a:buNone/>
            </a:pPr>
            <a:r>
              <a:rPr lang="en-US" dirty="0"/>
              <a:t>Move, move, move, move.</a:t>
            </a:r>
          </a:p>
          <a:p>
            <a:pPr marL="0" indent="0">
              <a:buNone/>
            </a:pPr>
            <a:r>
              <a:rPr lang="en-US" dirty="0"/>
              <a:t>Move to the right.</a:t>
            </a:r>
          </a:p>
          <a:p>
            <a:pPr marL="0" indent="0">
              <a:buNone/>
            </a:pPr>
            <a:r>
              <a:rPr lang="en-US" dirty="0"/>
              <a:t>Stop!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Raise your arms.</a:t>
            </a:r>
          </a:p>
          <a:p>
            <a:pPr marL="0" indent="0">
              <a:buNone/>
            </a:pPr>
            <a:r>
              <a:rPr lang="en-US" dirty="0"/>
              <a:t>Turn around.</a:t>
            </a:r>
          </a:p>
          <a:p>
            <a:pPr marL="0" indent="0">
              <a:buNone/>
            </a:pPr>
            <a:r>
              <a:rPr lang="en-US" dirty="0"/>
              <a:t>Wiggle your fingers.</a:t>
            </a:r>
          </a:p>
          <a:p>
            <a:pPr marL="0" indent="0">
              <a:buNone/>
            </a:pPr>
            <a:r>
              <a:rPr lang="en-US" dirty="0"/>
              <a:t>Now touch your…..head!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Move, move, move, move.</a:t>
            </a:r>
          </a:p>
          <a:p>
            <a:r>
              <a:rPr lang="en-US" dirty="0"/>
              <a:t>Move, move, move, move.</a:t>
            </a:r>
          </a:p>
          <a:p>
            <a:r>
              <a:rPr lang="en-US" dirty="0"/>
              <a:t>Move, move, move, move.</a:t>
            </a:r>
          </a:p>
          <a:p>
            <a:r>
              <a:rPr lang="en-US" dirty="0"/>
              <a:t>Move to the left.</a:t>
            </a:r>
          </a:p>
          <a:p>
            <a:endParaRPr lang="en-US" dirty="0"/>
          </a:p>
          <a:p>
            <a:r>
              <a:rPr lang="en-US" dirty="0"/>
              <a:t>Move, move, move, move.</a:t>
            </a:r>
          </a:p>
          <a:p>
            <a:r>
              <a:rPr lang="en-US" dirty="0"/>
              <a:t>Move, move, move, move.</a:t>
            </a:r>
          </a:p>
          <a:p>
            <a:r>
              <a:rPr lang="en-US" dirty="0"/>
              <a:t>Move, move, move, move.</a:t>
            </a:r>
          </a:p>
          <a:p>
            <a:r>
              <a:rPr lang="en-US" dirty="0"/>
              <a:t>Move to the right.</a:t>
            </a:r>
          </a:p>
          <a:p>
            <a:r>
              <a:rPr lang="en-US" dirty="0"/>
              <a:t>Stop!</a:t>
            </a:r>
          </a:p>
          <a:p>
            <a:endParaRPr lang="en-US" dirty="0"/>
          </a:p>
          <a:p>
            <a:r>
              <a:rPr lang="en-US" dirty="0"/>
              <a:t>Raise your arms.</a:t>
            </a:r>
          </a:p>
          <a:p>
            <a:r>
              <a:rPr lang="en-US" dirty="0"/>
              <a:t>Turn around.</a:t>
            </a:r>
          </a:p>
          <a:p>
            <a:r>
              <a:rPr lang="en-US" dirty="0"/>
              <a:t>Wiggle your fingers.</a:t>
            </a:r>
          </a:p>
          <a:p>
            <a:r>
              <a:rPr lang="en-US" dirty="0"/>
              <a:t>Now touch your…..knees!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79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30</a:t>
            </a:r>
            <a:r>
              <a:rPr lang="es-CL" sz="7300" dirty="0" smtClean="0"/>
              <a:t>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4"/>
            <a:ext cx="8876714" cy="43661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What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most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repeated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Word in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song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s-CL" sz="280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280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2-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Create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a short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song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2120868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pia.caceres@colegio-jeanpiaget.cl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Telefono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+569 32735472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287" y="282295"/>
            <a:ext cx="1288078" cy="12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564669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expresiones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 frases que se repiten en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canciones y poemas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Dialogue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Repetir  expresiones o frases que se repiten en canciones.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Importante </a:t>
            </a:r>
            <a:endParaRPr lang="es-MX" b="1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err="1" smtClean="0"/>
              <a:t>Sing</a:t>
            </a:r>
            <a:r>
              <a:rPr lang="es-MX" b="1" dirty="0" smtClean="0"/>
              <a:t> a </a:t>
            </a:r>
            <a:r>
              <a:rPr lang="es-MX" b="1" dirty="0" err="1" smtClean="0"/>
              <a:t>song</a:t>
            </a:r>
            <a:r>
              <a:rPr lang="es-MX" b="1" dirty="0" smtClean="0"/>
              <a:t> 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smtClean="0"/>
              <a:t>Objetivo</a:t>
            </a:r>
            <a:r>
              <a:rPr lang="es-MX" sz="3600" dirty="0"/>
              <a:t>: Repetir  expresiones o frases que se repiten en canciones.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10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</a:t>
            </a:r>
            <a:r>
              <a:rPr lang="es-MX" sz="2400" dirty="0" smtClean="0"/>
              <a:t>21</a:t>
            </a:r>
            <a:r>
              <a:rPr lang="es-MX" sz="2400" dirty="0" smtClean="0"/>
              <a:t> </a:t>
            </a:r>
            <a:r>
              <a:rPr lang="es-MX" sz="2400" dirty="0" err="1" smtClean="0"/>
              <a:t>st</a:t>
            </a:r>
            <a:r>
              <a:rPr lang="es-MX" sz="2400" dirty="0" smtClean="0"/>
              <a:t>,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420" y="1262295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88" y="306977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5497" t="16955" r="34725" b="26828"/>
          <a:stretch/>
        </p:blipFill>
        <p:spPr>
          <a:xfrm>
            <a:off x="1534965" y="1186417"/>
            <a:ext cx="5682343" cy="30044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19301" y="5629018"/>
            <a:ext cx="5580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https://www.youtube.com/watch?v=ad1h8fSqSzw&amp;t=62s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99" y="0"/>
            <a:ext cx="8779001" cy="1254034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Move</a:t>
            </a:r>
            <a:r>
              <a:rPr lang="es-MX" dirty="0" smtClean="0"/>
              <a:t> </a:t>
            </a:r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err="1" smtClean="0"/>
              <a:t>Raise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hands</a:t>
            </a:r>
            <a:r>
              <a:rPr lang="es-MX" dirty="0" smtClean="0"/>
              <a:t> 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Wiggle</a:t>
            </a:r>
            <a:r>
              <a:rPr lang="es-MX" dirty="0" smtClean="0"/>
              <a:t> </a:t>
            </a:r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err="1" smtClean="0"/>
              <a:t>Touch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head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 </a:t>
            </a:r>
            <a:r>
              <a:rPr lang="es-MX" dirty="0" err="1"/>
              <a:t>Turn</a:t>
            </a:r>
            <a:r>
              <a:rPr lang="es-MX" dirty="0"/>
              <a:t> </a:t>
            </a:r>
            <a:r>
              <a:rPr lang="es-MX" dirty="0" err="1"/>
              <a:t>around</a:t>
            </a:r>
            <a:endParaRPr lang="es-MX" dirty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076" y="1423870"/>
            <a:ext cx="2490924" cy="17373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02" y="3507379"/>
            <a:ext cx="2413998" cy="1600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402" y="4480560"/>
            <a:ext cx="1650403" cy="223994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1657" y="1423870"/>
            <a:ext cx="2470332" cy="14107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8455" y="2899954"/>
            <a:ext cx="1530350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568</Words>
  <Application>Microsoft Office PowerPoint</Application>
  <PresentationFormat>Panorámica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4° GRADE ONLINE CLASS WEEK N°30 DATE: October 21 st, 2020</vt:lpstr>
      <vt:lpstr>Presentación de PowerPoint</vt:lpstr>
      <vt:lpstr>Reglas de la clase virtual </vt:lpstr>
      <vt:lpstr>Presentación de PowerPoint</vt:lpstr>
      <vt:lpstr>Importante </vt:lpstr>
      <vt:lpstr>Inicio</vt:lpstr>
      <vt:lpstr> Sing a song  </vt:lpstr>
      <vt:lpstr>MOTIVACIÓN</vt:lpstr>
      <vt:lpstr>Presentación de PowerPoint</vt:lpstr>
      <vt:lpstr>LISTEN AND WATCH THE NEXT DIALOGUE</vt:lpstr>
      <vt:lpstr>READ THE LYRIC</vt:lpstr>
      <vt:lpstr>EXIT TICKET 30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61</cp:revision>
  <dcterms:created xsi:type="dcterms:W3CDTF">2020-08-03T02:54:47Z</dcterms:created>
  <dcterms:modified xsi:type="dcterms:W3CDTF">2020-10-16T03:14:20Z</dcterms:modified>
</cp:coreProperties>
</file>