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4" r:id="rId6"/>
    <p:sldId id="305" r:id="rId7"/>
    <p:sldId id="308" r:id="rId8"/>
    <p:sldId id="315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31</a:t>
            </a:r>
            <a:br>
              <a:rPr lang="es-CL" sz="2800" dirty="0"/>
            </a:br>
            <a:r>
              <a:rPr lang="es-CL" sz="2800" dirty="0"/>
              <a:t>FECHA : 30- Octubre-2020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43383"/>
              </p:ext>
            </p:extLst>
          </p:nvPr>
        </p:nvGraphicFramePr>
        <p:xfrm>
          <a:off x="0" y="116632"/>
          <a:ext cx="9036495" cy="6925514"/>
        </p:xfrm>
        <a:graphic>
          <a:graphicData uri="http://schemas.openxmlformats.org/drawingml/2006/table">
            <a:tbl>
              <a:tblPr firstRow="1" firstCol="1" bandRow="1"/>
              <a:tblGrid>
                <a:gridCol w="2860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6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5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a partir de experiencias, intereses y temas del entorno natural, cultural y artístico, demostrando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de:</a:t>
                      </a:r>
                    </a:p>
                    <a:p>
                      <a:pPr lvl="0"/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 de modelado, de reciclaje, naturales, papeles, cartones, pegamentos, lápices, pinturas, textiles e imágenes digitales</a:t>
                      </a:r>
                    </a:p>
                    <a:p>
                      <a:pPr lvl="0"/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para dibujar, pintar, cortar, unir, modelar y tecnológicas (pincel, tijera, mirete, computador, cámara fotográ­fica, entre otras)</a:t>
                      </a:r>
                    </a:p>
                    <a:p>
                      <a:pPr lvl="0"/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dibujo, </a:t>
                      </a:r>
                      <a:r>
                        <a:rPr lang="es-C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grabado, </a:t>
                      </a:r>
                      <a:r>
                        <a:rPr lang="es-C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</a:t>
                      </a: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técnicas mixtas, artesanía, fotografía, entre otros. (OA 3)</a:t>
                      </a:r>
                    </a:p>
                    <a:p>
                      <a:r>
                        <a:rPr lang="es-CL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 y de seguridad, y dialogando sobre sus resultados e ideas de mejoramiento. </a:t>
                      </a:r>
                      <a:r>
                        <a:rPr lang="es-C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 </a:t>
                      </a:r>
                      <a:endParaRPr lang="es-CL" sz="14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5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lvl="0"/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manejo de procedimientos de pintura y escultura (pintura con témpera, acrílico y técnicas mixtas, construcción con papel maché y materiales de reciclaje, entre otros).</a:t>
                      </a:r>
                    </a:p>
                    <a:p>
                      <a:pPr lvl="0"/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Crean esculturas y pinturas por medio de su imaginación y la observación de diferentes obras y objetos de las culturas precolombinas.</a:t>
                      </a:r>
                    </a:p>
                    <a:p>
                      <a:pPr lvl="0"/>
                      <a:r>
                        <a:rPr lang="es-CL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Ponen a prueba objetos de creación propia o de otros para determinar si cumple con su propósito.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Crear escultura y pondrán a prueba su funcionamiento.   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</a:t>
            </a:r>
            <a:r>
              <a:rPr lang="es-CL" dirty="0" smtClean="0"/>
              <a:t>ener </a:t>
            </a:r>
            <a:r>
              <a:rPr lang="es-CL" dirty="0"/>
              <a:t>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5877" y="2492896"/>
            <a:ext cx="3988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es una escultura?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¿Qué podemos expresar con una escultura?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289580-B900-4E48-97D5-C6F34782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ESCULTURA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C12351-6635-426D-8C59-A43038C8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 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Se llama escultura al arte de modelar el barro, tallar en piedra, madera u otros materiales. También se denomina escultura a la obra elaborada por un escultor.​Es una de las Bellas Artes en la cual el escultor se expresa creando volúmenes y conformando espacios</a:t>
            </a:r>
            <a:endParaRPr lang="es-CL" dirty="0"/>
          </a:p>
        </p:txBody>
      </p:sp>
      <p:pic>
        <p:nvPicPr>
          <p:cNvPr id="4" name="Picture 2" descr="INFORME ESTADO DEL ARTE ESCULTURAS CENTRO HISTORICO Y PONIENTE DE RANCAGUA">
            <a:extLst>
              <a:ext uri="{FF2B5EF4-FFF2-40B4-BE49-F238E27FC236}">
                <a16:creationId xmlns:a16="http://schemas.microsoft.com/office/drawing/2014/main" xmlns="" id="{35DE0957-D609-4CAE-BF36-BE7567E1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11" y="3009528"/>
            <a:ext cx="4001389" cy="2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</a:t>
            </a:r>
          </a:p>
        </p:txBody>
      </p:sp>
      <p:pic>
        <p:nvPicPr>
          <p:cNvPr id="2050" name="Picture 2" descr="Todo Chile podrá participar en consulta sobre el futuro de la polémica  escultura &quot;Sentados frente al mar&quot; de Puerto Montt | Emol.com">
            <a:extLst>
              <a:ext uri="{FF2B5EF4-FFF2-40B4-BE49-F238E27FC236}">
                <a16:creationId xmlns:a16="http://schemas.microsoft.com/office/drawing/2014/main" xmlns="" id="{C5F357E5-E1B5-4B7F-8246-F64B47D3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2797"/>
            <a:ext cx="4790856" cy="26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s gratis : rock, Monumento, viajar, estatua, punto de referencia, Chile,  escultura, art, templo, restos, monolito, isla de Pascua, megalito, Rapa  Nui, historia antigua 3872x2592 - - 603333 - Imagenes gratis - PxHere">
            <a:extLst>
              <a:ext uri="{FF2B5EF4-FFF2-40B4-BE49-F238E27FC236}">
                <a16:creationId xmlns:a16="http://schemas.microsoft.com/office/drawing/2014/main" xmlns="" id="{718061B8-2B40-4012-84DE-FC86B0D6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265099" cy="21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o del Desierto | Consejo de Monumentos Nacionales de Chile">
            <a:extLst>
              <a:ext uri="{FF2B5EF4-FFF2-40B4-BE49-F238E27FC236}">
                <a16:creationId xmlns:a16="http://schemas.microsoft.com/office/drawing/2014/main" xmlns="" id="{DBCAA1B3-FCE6-4570-BC51-9F2DE25A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4" y="4180282"/>
            <a:ext cx="3566571" cy="26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sculturas - Melinterest Chile">
            <a:extLst>
              <a:ext uri="{FF2B5EF4-FFF2-40B4-BE49-F238E27FC236}">
                <a16:creationId xmlns:a16="http://schemas.microsoft.com/office/drawing/2014/main" xmlns="" id="{FEAEF092-44A5-4B94-8357-FEAAA84A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55" y="3429000"/>
            <a:ext cx="2506017" cy="33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/>
              <a:t>Ahora que ya vimos y aprendimos sobre las esculturas, es momento de comenzar a crear, para eso debes tener en cuenta lo siguiente: </a:t>
            </a:r>
          </a:p>
          <a:p>
            <a:r>
              <a:rPr lang="es-CL" dirty="0"/>
              <a:t>Cierra tus ojitos he imagina una escultura, lo que venga a </a:t>
            </a:r>
            <a:r>
              <a:rPr lang="es-CL" dirty="0" smtClean="0"/>
              <a:t>tu </a:t>
            </a:r>
            <a:r>
              <a:rPr lang="es-CL" dirty="0"/>
              <a:t>mente (rostro, animal, porta anillos, vasija , etc.)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6AFAC1-1669-404F-ABBC-564D49B0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pic>
        <p:nvPicPr>
          <p:cNvPr id="3" name="Picture 2" descr="Con lupa y pincel: 2 Técnicas de cerámica sencillas: modelado de arcilla">
            <a:extLst>
              <a:ext uri="{FF2B5EF4-FFF2-40B4-BE49-F238E27FC236}">
                <a16:creationId xmlns:a16="http://schemas.microsoft.com/office/drawing/2014/main" xmlns="" id="{7DEC69C0-E0FF-4F38-AB39-FF3D8809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672408" cy="25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trabajos en ceramica para niños | Clay crafts,  Kids clay, Clay art projects">
            <a:extLst>
              <a:ext uri="{FF2B5EF4-FFF2-40B4-BE49-F238E27FC236}">
                <a16:creationId xmlns:a16="http://schemas.microsoft.com/office/drawing/2014/main" xmlns="" id="{65A75132-C8DF-4832-B5C7-9F8DDDE3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30" y="1417638"/>
            <a:ext cx="4475782" cy="29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guras de arcilla - Manualidades | Manualidades, Arcilla para niños, Blog de  manualidades">
            <a:extLst>
              <a:ext uri="{FF2B5EF4-FFF2-40B4-BE49-F238E27FC236}">
                <a16:creationId xmlns:a16="http://schemas.microsoft.com/office/drawing/2014/main" xmlns="" id="{D6865D38-AF45-4059-AFE6-1AA24B60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9295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guras de arcilla - Manualidades.es">
            <a:extLst>
              <a:ext uri="{FF2B5EF4-FFF2-40B4-BE49-F238E27FC236}">
                <a16:creationId xmlns:a16="http://schemas.microsoft.com/office/drawing/2014/main" xmlns="" id="{91A098AD-9B8F-456E-A274-4A0F8D88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355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31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1) ¿Qué ideas de esculturas crees que realizaban los pueblos precolombinos? Explica </a:t>
            </a:r>
          </a:p>
          <a:p>
            <a:endParaRPr lang="es-CL" sz="2000" b="1" dirty="0"/>
          </a:p>
          <a:p>
            <a:r>
              <a:rPr lang="es-CL" sz="2000" b="1" dirty="0"/>
              <a:t>2) ¿Crees que los materiales utilizados son realmente firmes para que la escultura tenga una larga duración? Fundamenta </a:t>
            </a:r>
          </a:p>
          <a:p>
            <a:endParaRPr lang="es-CL" sz="2000" b="1" dirty="0"/>
          </a:p>
          <a:p>
            <a:r>
              <a:rPr lang="es-CL" sz="2000" b="1" dirty="0"/>
              <a:t>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283968" y="5157192"/>
            <a:ext cx="460851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529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31 FECHA : 30- Octubre-2020</vt:lpstr>
      <vt:lpstr>Presentación de PowerPoint</vt:lpstr>
      <vt:lpstr>Reglas para una buena clase </vt:lpstr>
      <vt:lpstr>Inicio Activación Conocimientos Previos</vt:lpstr>
      <vt:lpstr>ESCULTURA</vt:lpstr>
      <vt:lpstr>EJEMPLOS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116</cp:revision>
  <dcterms:created xsi:type="dcterms:W3CDTF">2020-07-06T03:06:52Z</dcterms:created>
  <dcterms:modified xsi:type="dcterms:W3CDTF">2020-10-21T16:37:47Z</dcterms:modified>
</cp:coreProperties>
</file>