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05" r:id="rId6"/>
    <p:sldId id="317" r:id="rId7"/>
    <p:sldId id="320" r:id="rId8"/>
    <p:sldId id="322" r:id="rId9"/>
    <p:sldId id="324" r:id="rId10"/>
    <p:sldId id="326" r:id="rId11"/>
    <p:sldId id="32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212156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27-10-2020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8640"/>
            <a:ext cx="5353638" cy="648072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17715" y="4509120"/>
            <a:ext cx="25202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Recorta las imágenes que aparecen en la página 251 y pégalas donde corresponde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558"/>
            <a:ext cx="888945" cy="10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1511660" y="476672"/>
            <a:ext cx="9596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593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7524" y="142965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0" y="5593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48280"/>
            <a:ext cx="4695030" cy="9842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79" y="35471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21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 smtClean="0"/>
              <a:t>OA6 Priorizado Nivel 1. IE1 e IE2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s-CL" sz="2000" b="1" dirty="0" smtClean="0"/>
              <a:t>SEMANA 31</a:t>
            </a:r>
            <a:endParaRPr lang="es-CL" sz="2000" b="1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7" y="5282388"/>
            <a:ext cx="1644247" cy="1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2480" y="2497249"/>
            <a:ext cx="8151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Según lo trabajado en clases, responde: </a:t>
            </a:r>
          </a:p>
          <a:p>
            <a:endParaRPr lang="es-CL" dirty="0" smtClean="0"/>
          </a:p>
          <a:p>
            <a:pPr marL="342900" indent="-342900">
              <a:buAutoNum type="arabicPeriod"/>
            </a:pPr>
            <a:r>
              <a:rPr lang="es-CL" smtClean="0"/>
              <a:t>Explica </a:t>
            </a:r>
            <a:r>
              <a:rPr lang="es-CL" smtClean="0"/>
              <a:t>cuál </a:t>
            </a:r>
            <a:r>
              <a:rPr lang="es-CL" dirty="0" smtClean="0"/>
              <a:t>es la función de los huesos en el movimiento del cuerpo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Presenta tu modelo del esqueleto y explica sus partes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25647"/>
              </p:ext>
            </p:extLst>
          </p:nvPr>
        </p:nvGraphicFramePr>
        <p:xfrm>
          <a:off x="374243" y="692696"/>
          <a:ext cx="8136904" cy="5761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6)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Explicar, con apoyo de modelos, el movimiento del cuerpo, considerando la acción coordinada de músculos, huesos, tendones y articulación (ejemplo: brazo y pierna), y describir los beneficios de la actividad física para el sistema musculo-esquelético.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IE1: Identifican estructuras del cuerpo humano que participan en el movimiento.</a:t>
                      </a:r>
                    </a:p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cuerpo humano que participan en el movimiento</a:t>
                      </a:r>
                      <a:endParaRPr lang="es-ES_tradnl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Identificar - Explicar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estructuras del cuerpo humano que participan en el movimiento.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05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00"/>
            <a:ext cx="7529213" cy="1440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" y="5021681"/>
            <a:ext cx="1488067" cy="18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2661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61211" y="2455904"/>
            <a:ext cx="7704856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¿Cuál es la importancia de los músculos?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71776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395536" y="1801150"/>
            <a:ext cx="8208912" cy="33843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Explicar, usando un modelo simple construido por ellos, cómo participan huesos, músculos, ligamentos y tendones para permitir la flexión de una extremidad y así permitir el movimiento del cuerpo.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746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rgbClr val="FF0000"/>
                </a:solidFill>
              </a:rPr>
              <a:t>https://www.youtube.com/watch?v=w8PnlLptHXE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4482" y="1556792"/>
            <a:ext cx="775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3200" b="1" dirty="0" smtClean="0">
                <a:solidFill>
                  <a:prstClr val="black"/>
                </a:solidFill>
              </a:rPr>
              <a:t>Huesos y músculos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94851" y="276688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878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2627784" y="1226633"/>
            <a:ext cx="3744416" cy="53339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se produce el movimiento?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406652" y="2745194"/>
            <a:ext cx="6624736" cy="12838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 semana pasada vimos que al </a:t>
            </a:r>
            <a:r>
              <a:rPr lang="es-ES" dirty="0">
                <a:solidFill>
                  <a:schemeClr val="tx1"/>
                </a:solidFill>
              </a:rPr>
              <a:t>flectar el brazo, los músculos de </a:t>
            </a:r>
            <a:r>
              <a:rPr lang="es-ES" dirty="0" smtClean="0">
                <a:solidFill>
                  <a:schemeClr val="tx1"/>
                </a:solidFill>
              </a:rPr>
              <a:t>tu extremidad </a:t>
            </a:r>
            <a:r>
              <a:rPr lang="es-ES" dirty="0">
                <a:solidFill>
                  <a:schemeClr val="tx1"/>
                </a:solidFill>
              </a:rPr>
              <a:t>superior se contraen y por eso sientes que están más duros. Luego, </a:t>
            </a:r>
            <a:r>
              <a:rPr lang="es-ES" dirty="0" smtClean="0">
                <a:solidFill>
                  <a:schemeClr val="tx1"/>
                </a:solidFill>
              </a:rPr>
              <a:t>al estirar </a:t>
            </a:r>
            <a:r>
              <a:rPr lang="es-ES" dirty="0">
                <a:solidFill>
                  <a:schemeClr val="tx1"/>
                </a:solidFill>
              </a:rPr>
              <a:t>el brazo, estos músculos se relajan y recuperan su forma.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157623" y="1845759"/>
            <a:ext cx="504056" cy="81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redondeado 1"/>
          <p:cNvSpPr/>
          <p:nvPr/>
        </p:nvSpPr>
        <p:spPr>
          <a:xfrm>
            <a:off x="1406652" y="4797152"/>
            <a:ext cx="6624736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Cuando los músculos se contraen, se mueven los huesos a los que están unidos y </a:t>
            </a:r>
            <a:r>
              <a:rPr lang="es-ES" dirty="0" smtClean="0">
                <a:solidFill>
                  <a:schemeClr val="tx1"/>
                </a:solidFill>
              </a:rPr>
              <a:t>de esta </a:t>
            </a:r>
            <a:r>
              <a:rPr lang="es-ES" dirty="0">
                <a:solidFill>
                  <a:schemeClr val="tx1"/>
                </a:solidFill>
              </a:rPr>
              <a:t>forma se produce el movimiento. Hay </a:t>
            </a:r>
            <a:r>
              <a:rPr lang="es-ES" dirty="0" smtClean="0">
                <a:solidFill>
                  <a:schemeClr val="tx1"/>
                </a:solidFill>
              </a:rPr>
              <a:t> músculos </a:t>
            </a:r>
            <a:r>
              <a:rPr lang="es-ES" dirty="0">
                <a:solidFill>
                  <a:schemeClr val="tx1"/>
                </a:solidFill>
              </a:rPr>
              <a:t>que trabajan de a pares, es decir</a:t>
            </a:r>
            <a:r>
              <a:rPr lang="es-ES" dirty="0" smtClean="0">
                <a:solidFill>
                  <a:schemeClr val="tx1"/>
                </a:solidFill>
              </a:rPr>
              <a:t>, en </a:t>
            </a:r>
            <a:r>
              <a:rPr lang="es-ES" dirty="0">
                <a:solidFill>
                  <a:schemeClr val="tx1"/>
                </a:solidFill>
              </a:rPr>
              <a:t>la ejecución de un movimiento: mientras uno se contrae hay otro que se relaja </a:t>
            </a:r>
            <a:r>
              <a:rPr lang="es-ES" dirty="0" smtClean="0">
                <a:solidFill>
                  <a:schemeClr val="tx1"/>
                </a:solidFill>
              </a:rPr>
              <a:t>o extiende</a:t>
            </a:r>
            <a:r>
              <a:rPr lang="es-ES" dirty="0">
                <a:solidFill>
                  <a:schemeClr val="tx1"/>
                </a:solidFill>
              </a:rPr>
              <a:t>. Veamos qué ocurre en una flexión de brazos: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229631" y="4147651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560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9988" cy="40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5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685</Words>
  <Application>Microsoft Office PowerPoint</Application>
  <PresentationFormat>Presentación en pantalla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CIENCIAS NATURALES  4° AÑO BÁSICO SEMANA N° 31 FECHA : 27-10-2020</vt:lpstr>
      <vt:lpstr>Presentación de PowerPoint</vt:lpstr>
      <vt:lpstr>Reglas clases virtuales</vt:lpstr>
      <vt:lpstr>Importante:</vt:lpstr>
      <vt:lpstr>Presentación de PowerPoint</vt:lpstr>
      <vt:lpstr>Presentación de PowerPoint</vt:lpstr>
      <vt:lpstr>Motivación </vt:lpstr>
      <vt:lpstr>Desarrollo de la clase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137</cp:revision>
  <dcterms:created xsi:type="dcterms:W3CDTF">2020-07-06T03:06:52Z</dcterms:created>
  <dcterms:modified xsi:type="dcterms:W3CDTF">2020-10-22T23:01:21Z</dcterms:modified>
</cp:coreProperties>
</file>