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58" r:id="rId6"/>
    <p:sldId id="304" r:id="rId7"/>
    <p:sldId id="312" r:id="rId8"/>
    <p:sldId id="309" r:id="rId9"/>
    <p:sldId id="313" r:id="rId10"/>
    <p:sldId id="314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eltnpnGbqN4xt4RhvV_6vm62XtgN24LdIPFsRBwFbn8naF0w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ukczECqxl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uxs7bY-Z6g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rUXE5JmNrK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N°31</a:t>
            </a:r>
            <a:br>
              <a:rPr lang="es-CL" sz="2800" dirty="0"/>
            </a:br>
            <a:r>
              <a:rPr lang="es-CL" sz="2800" dirty="0"/>
              <a:t>FECHA :26/10/2020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4°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https://docs.google.com/forms/d/e/1FAIpQLSeltnpnGbqN4xt4RhvV_6vm62XtgN24LdIPFsRBwFbn8naF0w/viewform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56530"/>
              </p:ext>
            </p:extLst>
          </p:nvPr>
        </p:nvGraphicFramePr>
        <p:xfrm>
          <a:off x="374243" y="416766"/>
          <a:ext cx="8136904" cy="559903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Ejecutar/habilidades motrices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45866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y elongación muscular 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la elongación muscular?</a:t>
                      </a: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 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elongación muscular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es el trabajo físico que se realiza dentro de una actividad deportiva, luego del ejercicio el musculo queda con una contracción en el cual por medio de la 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elongación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logramos que el musculo llegue a un estado pasivo.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la movilidad articular?</a:t>
                      </a: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 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articular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consiste, como su nombre indica, en la capacidad de movimiento 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presentan nuestras 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articulaciones</a:t>
                      </a: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demostrando movilidad y elongación muscular </a:t>
                      </a:r>
                    </a:p>
                    <a:p>
                      <a:pPr algn="l"/>
                      <a:endParaRPr lang="es-ES" sz="18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https://www.youtube.com/watch?v=MukczECqxlM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65518"/>
              </p:ext>
            </p:extLst>
          </p:nvPr>
        </p:nvGraphicFramePr>
        <p:xfrm>
          <a:off x="39636" y="836712"/>
          <a:ext cx="8856984" cy="585216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https://www.youtube.com/watch?v=uxs7bY-Z6gs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Plancha toque de hombros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12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16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5.-Realizar 20 toques de hombros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¿Cuáles son los cuidados que se deben tener al realizar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 el ejercicio?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3.-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E423A39-129E-4918-8361-9F4A4774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069420"/>
            <a:ext cx="3963438" cy="28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77591"/>
              </p:ext>
            </p:extLst>
          </p:nvPr>
        </p:nvGraphicFramePr>
        <p:xfrm>
          <a:off x="179512" y="1330408"/>
          <a:ext cx="8856984" cy="530352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https://www.youtube.com/watch?v=rUXE5JmNrKI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Estocadas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6 repeticiones (3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3.-Realizar 8 repeticiones (4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10 repeticiones (5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5.-Repetir la secuencia 3 veces.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¿Cuáles son los cuidados que se deben tener al realizar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 el ejercicio?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3.-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1BA772E-7918-4CCD-A09B-B6F4B440C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3717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84161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Movilidad articular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6D067AC-1404-433D-9F51-2D1BBD3CC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" y="2348880"/>
            <a:ext cx="3960440" cy="3762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26A285-B7B7-4E56-A9E7-4161E1229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1" y="2348880"/>
            <a:ext cx="3875745" cy="36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1028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de movilidad articular y elongación muscular de tronco y extremidades.</a:t>
                      </a:r>
                    </a:p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Elongación Muscular 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803F831-8B11-4CA4-9D53-504F6A1F8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9" y="2276872"/>
            <a:ext cx="2272630" cy="17430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DC9245-18A1-4394-9209-FE593BE86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08" y="2207146"/>
            <a:ext cx="2133600" cy="18128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907318-220A-467A-9435-7805CE6B0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54" y="2247110"/>
            <a:ext cx="2240557" cy="17430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959B0B1-EF85-482B-A367-DB45A171B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46" y="2207145"/>
            <a:ext cx="2143125" cy="18128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8A72649-7A8C-4673-9FF6-8A5D387DC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5227"/>
            <a:ext cx="2762250" cy="16573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F63FC05-A704-4087-B2BC-F5571706C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45" y="4575092"/>
            <a:ext cx="1905000" cy="1905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731AC9D-5C2E-4B61-83D6-BE053DE38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22" y="4258073"/>
            <a:ext cx="2240556" cy="22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8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671</Words>
  <Application>Microsoft Office PowerPoint</Application>
  <PresentationFormat>Presentación en pantalla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N°31 FECHA :26/10/2020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157</cp:revision>
  <dcterms:created xsi:type="dcterms:W3CDTF">2020-07-06T03:06:52Z</dcterms:created>
  <dcterms:modified xsi:type="dcterms:W3CDTF">2020-10-19T22:49:36Z</dcterms:modified>
</cp:coreProperties>
</file>