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98" r:id="rId3"/>
    <p:sldId id="256" r:id="rId4"/>
    <p:sldId id="295" r:id="rId5"/>
    <p:sldId id="305" r:id="rId6"/>
    <p:sldId id="294" r:id="rId7"/>
    <p:sldId id="258" r:id="rId8"/>
    <p:sldId id="323" r:id="rId9"/>
    <p:sldId id="372" r:id="rId10"/>
    <p:sldId id="380" r:id="rId11"/>
    <p:sldId id="365" r:id="rId12"/>
    <p:sldId id="322" r:id="rId13"/>
    <p:sldId id="363" r:id="rId14"/>
    <p:sldId id="358" r:id="rId15"/>
    <p:sldId id="378" r:id="rId16"/>
    <p:sldId id="379" r:id="rId17"/>
    <p:sldId id="381" r:id="rId18"/>
    <p:sldId id="383" r:id="rId19"/>
    <p:sldId id="384" r:id="rId20"/>
    <p:sldId id="386" r:id="rId21"/>
    <p:sldId id="297"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86477" autoAdjust="0"/>
  </p:normalViewPr>
  <p:slideViewPr>
    <p:cSldViewPr>
      <p:cViewPr>
        <p:scale>
          <a:sx n="70" d="100"/>
          <a:sy n="70" d="100"/>
        </p:scale>
        <p:origin x="-1308" y="-96"/>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A3E48-FBC7-477A-A17B-8F7867705F80}"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MX"/>
        </a:p>
      </dgm:t>
    </dgm:pt>
    <dgm:pt modelId="{723BB803-114B-40F0-87D5-91FA957B8737}">
      <dgm:prSet phldrT="[Texto]"/>
      <dgm:spPr/>
      <dgm:t>
        <a:bodyPr/>
        <a:lstStyle/>
        <a:p>
          <a:r>
            <a:rPr lang="es-MX" dirty="0" smtClean="0"/>
            <a:t>Paisajes de América </a:t>
          </a:r>
          <a:endParaRPr lang="es-MX" dirty="0"/>
        </a:p>
      </dgm:t>
    </dgm:pt>
    <dgm:pt modelId="{025E351E-6C1D-4582-8A40-AFDE3E23B59F}" type="parTrans" cxnId="{D895352B-1113-4187-9489-76A745988467}">
      <dgm:prSet/>
      <dgm:spPr/>
      <dgm:t>
        <a:bodyPr/>
        <a:lstStyle/>
        <a:p>
          <a:endParaRPr lang="es-MX"/>
        </a:p>
      </dgm:t>
    </dgm:pt>
    <dgm:pt modelId="{419A1E21-13AC-49A3-9BCE-FDF87FC05B98}" type="sibTrans" cxnId="{D895352B-1113-4187-9489-76A745988467}">
      <dgm:prSet/>
      <dgm:spPr/>
      <dgm:t>
        <a:bodyPr/>
        <a:lstStyle/>
        <a:p>
          <a:endParaRPr lang="es-MX"/>
        </a:p>
      </dgm:t>
    </dgm:pt>
    <dgm:pt modelId="{E348EADE-2EA7-4832-8A5A-6E5AA5F352A0}">
      <dgm:prSet phldrT="[Texto]"/>
      <dgm:spPr>
        <a:solidFill>
          <a:schemeClr val="accent2">
            <a:lumMod val="60000"/>
            <a:lumOff val="40000"/>
          </a:schemeClr>
        </a:solidFill>
      </dgm:spPr>
      <dgm:t>
        <a:bodyPr/>
        <a:lstStyle/>
        <a:p>
          <a:r>
            <a:rPr lang="es-MX" dirty="0" smtClean="0"/>
            <a:t>Tropicales </a:t>
          </a:r>
          <a:endParaRPr lang="es-MX" dirty="0"/>
        </a:p>
      </dgm:t>
    </dgm:pt>
    <dgm:pt modelId="{94318B1A-35FF-4070-AD9A-8D981FEC4A72}" type="parTrans" cxnId="{542AC0D1-C3D3-4740-984F-DAB322D9C331}">
      <dgm:prSet/>
      <dgm:spPr/>
      <dgm:t>
        <a:bodyPr/>
        <a:lstStyle/>
        <a:p>
          <a:endParaRPr lang="es-MX"/>
        </a:p>
      </dgm:t>
    </dgm:pt>
    <dgm:pt modelId="{DCC2D63C-C18D-438A-A7DA-140AD49D7BAF}" type="sibTrans" cxnId="{542AC0D1-C3D3-4740-984F-DAB322D9C331}">
      <dgm:prSet/>
      <dgm:spPr/>
      <dgm:t>
        <a:bodyPr/>
        <a:lstStyle/>
        <a:p>
          <a:endParaRPr lang="es-MX"/>
        </a:p>
      </dgm:t>
    </dgm:pt>
    <dgm:pt modelId="{A56A18B4-A03A-4941-B8D4-6F8FD1BF5DDF}">
      <dgm:prSet phldrT="[Texto]"/>
      <dgm:spPr>
        <a:solidFill>
          <a:schemeClr val="accent3">
            <a:lumMod val="60000"/>
            <a:lumOff val="40000"/>
          </a:schemeClr>
        </a:solidFill>
      </dgm:spPr>
      <dgm:t>
        <a:bodyPr/>
        <a:lstStyle/>
        <a:p>
          <a:r>
            <a:rPr lang="es-MX" dirty="0" smtClean="0"/>
            <a:t>Templados </a:t>
          </a:r>
          <a:endParaRPr lang="es-MX" dirty="0"/>
        </a:p>
      </dgm:t>
    </dgm:pt>
    <dgm:pt modelId="{61A61E62-11A3-4733-BB65-56543DD8FBE4}" type="parTrans" cxnId="{6426786F-5223-4297-A256-B2FC4BF486EA}">
      <dgm:prSet/>
      <dgm:spPr/>
      <dgm:t>
        <a:bodyPr/>
        <a:lstStyle/>
        <a:p>
          <a:endParaRPr lang="es-MX"/>
        </a:p>
      </dgm:t>
    </dgm:pt>
    <dgm:pt modelId="{D51A24A3-03AA-42DE-9729-0D407DBAFD49}" type="sibTrans" cxnId="{6426786F-5223-4297-A256-B2FC4BF486EA}">
      <dgm:prSet/>
      <dgm:spPr/>
      <dgm:t>
        <a:bodyPr/>
        <a:lstStyle/>
        <a:p>
          <a:endParaRPr lang="es-MX"/>
        </a:p>
      </dgm:t>
    </dgm:pt>
    <dgm:pt modelId="{A856C317-1E93-4761-B0DC-E56BA9E1D979}">
      <dgm:prSet phldrT="[Texto]"/>
      <dgm:spPr>
        <a:solidFill>
          <a:schemeClr val="tx2">
            <a:lumMod val="60000"/>
            <a:lumOff val="40000"/>
          </a:schemeClr>
        </a:solidFill>
      </dgm:spPr>
      <dgm:t>
        <a:bodyPr/>
        <a:lstStyle/>
        <a:p>
          <a:r>
            <a:rPr lang="es-MX" dirty="0" smtClean="0"/>
            <a:t>Fríos </a:t>
          </a:r>
          <a:endParaRPr lang="es-MX" dirty="0"/>
        </a:p>
      </dgm:t>
    </dgm:pt>
    <dgm:pt modelId="{5E71726F-55BA-48F2-A6DF-6A19F5F3E6EA}" type="parTrans" cxnId="{F83BBA1E-EF18-4D31-9859-C829B789CBB3}">
      <dgm:prSet/>
      <dgm:spPr/>
      <dgm:t>
        <a:bodyPr/>
        <a:lstStyle/>
        <a:p>
          <a:endParaRPr lang="es-MX"/>
        </a:p>
      </dgm:t>
    </dgm:pt>
    <dgm:pt modelId="{194FFFCF-707F-4920-9DD4-ADF836DF2522}" type="sibTrans" cxnId="{F83BBA1E-EF18-4D31-9859-C829B789CBB3}">
      <dgm:prSet/>
      <dgm:spPr/>
      <dgm:t>
        <a:bodyPr/>
        <a:lstStyle/>
        <a:p>
          <a:endParaRPr lang="es-MX"/>
        </a:p>
      </dgm:t>
    </dgm:pt>
    <dgm:pt modelId="{EF1864B6-6789-46C4-83A7-22BDEDDB089E}">
      <dgm:prSet/>
      <dgm:spPr>
        <a:solidFill>
          <a:schemeClr val="accent2">
            <a:lumMod val="40000"/>
            <a:lumOff val="60000"/>
          </a:schemeClr>
        </a:solidFill>
      </dgm:spPr>
      <dgm:t>
        <a:bodyPr/>
        <a:lstStyle/>
        <a:p>
          <a:r>
            <a:rPr lang="es-MX" dirty="0" smtClean="0"/>
            <a:t>Selva  </a:t>
          </a:r>
          <a:endParaRPr lang="es-MX" dirty="0"/>
        </a:p>
      </dgm:t>
    </dgm:pt>
    <dgm:pt modelId="{B4CAE57F-055F-4B89-B5DF-D9DC74382F62}" type="parTrans" cxnId="{6B3AE0AD-E36D-438C-A91F-B8535F2DF963}">
      <dgm:prSet/>
      <dgm:spPr/>
      <dgm:t>
        <a:bodyPr/>
        <a:lstStyle/>
        <a:p>
          <a:endParaRPr lang="es-MX"/>
        </a:p>
      </dgm:t>
    </dgm:pt>
    <dgm:pt modelId="{AAE2ECA5-7FD6-47CC-9E05-A82F417580D3}" type="sibTrans" cxnId="{6B3AE0AD-E36D-438C-A91F-B8535F2DF963}">
      <dgm:prSet/>
      <dgm:spPr/>
      <dgm:t>
        <a:bodyPr/>
        <a:lstStyle/>
        <a:p>
          <a:endParaRPr lang="es-MX"/>
        </a:p>
      </dgm:t>
    </dgm:pt>
    <dgm:pt modelId="{1615185C-7496-431B-979D-B9C69FA47D47}">
      <dgm:prSet/>
      <dgm:spPr>
        <a:solidFill>
          <a:schemeClr val="accent3">
            <a:lumMod val="40000"/>
            <a:lumOff val="60000"/>
          </a:schemeClr>
        </a:solidFill>
      </dgm:spPr>
      <dgm:t>
        <a:bodyPr/>
        <a:lstStyle/>
        <a:p>
          <a:r>
            <a:rPr lang="es-MX" dirty="0" smtClean="0"/>
            <a:t>Mediterráneo </a:t>
          </a:r>
          <a:endParaRPr lang="es-MX" dirty="0"/>
        </a:p>
      </dgm:t>
    </dgm:pt>
    <dgm:pt modelId="{44B577CF-A81B-4064-B3E5-E2CF49048FC9}" type="parTrans" cxnId="{4D182FC0-277D-4C8D-AA14-DDB92A294B10}">
      <dgm:prSet/>
      <dgm:spPr/>
      <dgm:t>
        <a:bodyPr/>
        <a:lstStyle/>
        <a:p>
          <a:endParaRPr lang="es-MX"/>
        </a:p>
      </dgm:t>
    </dgm:pt>
    <dgm:pt modelId="{E2D24DF7-43CD-4582-8044-E7FEE010BE98}" type="sibTrans" cxnId="{4D182FC0-277D-4C8D-AA14-DDB92A294B10}">
      <dgm:prSet/>
      <dgm:spPr/>
      <dgm:t>
        <a:bodyPr/>
        <a:lstStyle/>
        <a:p>
          <a:endParaRPr lang="es-MX"/>
        </a:p>
      </dgm:t>
    </dgm:pt>
    <dgm:pt modelId="{E1C749CE-76E2-42BE-9104-0D891E1A1AF7}">
      <dgm:prSet/>
      <dgm:spPr>
        <a:solidFill>
          <a:schemeClr val="tx2">
            <a:lumMod val="40000"/>
            <a:lumOff val="60000"/>
          </a:schemeClr>
        </a:solidFill>
      </dgm:spPr>
      <dgm:t>
        <a:bodyPr/>
        <a:lstStyle/>
        <a:p>
          <a:r>
            <a:rPr lang="es-MX" dirty="0" smtClean="0"/>
            <a:t>Polar </a:t>
          </a:r>
          <a:endParaRPr lang="es-MX" dirty="0"/>
        </a:p>
      </dgm:t>
    </dgm:pt>
    <dgm:pt modelId="{F0F15D13-355A-434E-A2AD-EF28A5DC63FA}" type="parTrans" cxnId="{7AA5002D-6672-4E0C-9119-A741CF3FDA4B}">
      <dgm:prSet/>
      <dgm:spPr/>
      <dgm:t>
        <a:bodyPr/>
        <a:lstStyle/>
        <a:p>
          <a:endParaRPr lang="es-MX"/>
        </a:p>
      </dgm:t>
    </dgm:pt>
    <dgm:pt modelId="{26284632-4951-47DF-813A-20DAE69489A3}" type="sibTrans" cxnId="{7AA5002D-6672-4E0C-9119-A741CF3FDA4B}">
      <dgm:prSet/>
      <dgm:spPr/>
      <dgm:t>
        <a:bodyPr/>
        <a:lstStyle/>
        <a:p>
          <a:endParaRPr lang="es-MX"/>
        </a:p>
      </dgm:t>
    </dgm:pt>
    <dgm:pt modelId="{56A99BAE-31B5-48F6-9426-74582D32BCC1}">
      <dgm:prSet/>
      <dgm:spPr>
        <a:solidFill>
          <a:schemeClr val="accent2">
            <a:lumMod val="40000"/>
            <a:lumOff val="60000"/>
          </a:schemeClr>
        </a:solidFill>
      </dgm:spPr>
      <dgm:t>
        <a:bodyPr/>
        <a:lstStyle/>
        <a:p>
          <a:r>
            <a:rPr lang="es-MX" dirty="0" smtClean="0"/>
            <a:t>Sabana </a:t>
          </a:r>
          <a:endParaRPr lang="es-MX" dirty="0"/>
        </a:p>
      </dgm:t>
    </dgm:pt>
    <dgm:pt modelId="{7CF20367-C9B9-4271-BA7F-E3703B1AC411}" type="parTrans" cxnId="{09A002E3-3713-46C8-9D01-EFF93636AE3D}">
      <dgm:prSet/>
      <dgm:spPr/>
      <dgm:t>
        <a:bodyPr/>
        <a:lstStyle/>
        <a:p>
          <a:endParaRPr lang="es-MX"/>
        </a:p>
      </dgm:t>
    </dgm:pt>
    <dgm:pt modelId="{AE59D36B-B8C3-4991-89B0-8F32585B9739}" type="sibTrans" cxnId="{09A002E3-3713-46C8-9D01-EFF93636AE3D}">
      <dgm:prSet/>
      <dgm:spPr/>
      <dgm:t>
        <a:bodyPr/>
        <a:lstStyle/>
        <a:p>
          <a:endParaRPr lang="es-MX"/>
        </a:p>
      </dgm:t>
    </dgm:pt>
    <dgm:pt modelId="{1BE8AD2A-08E0-4FC5-A0E7-4F182A528C15}">
      <dgm:prSet/>
      <dgm:spPr>
        <a:solidFill>
          <a:schemeClr val="accent3">
            <a:lumMod val="40000"/>
            <a:lumOff val="60000"/>
          </a:schemeClr>
        </a:solidFill>
      </dgm:spPr>
      <dgm:t>
        <a:bodyPr/>
        <a:lstStyle/>
        <a:p>
          <a:r>
            <a:rPr lang="es-MX" dirty="0" smtClean="0"/>
            <a:t>Bosque </a:t>
          </a:r>
          <a:endParaRPr lang="es-MX" dirty="0"/>
        </a:p>
      </dgm:t>
    </dgm:pt>
    <dgm:pt modelId="{F1E6D886-AF9D-4156-BC2D-39AFB50F6A43}" type="parTrans" cxnId="{24881E6D-E3F0-441F-A47C-63E6E0577DB1}">
      <dgm:prSet/>
      <dgm:spPr/>
      <dgm:t>
        <a:bodyPr/>
        <a:lstStyle/>
        <a:p>
          <a:endParaRPr lang="es-MX"/>
        </a:p>
      </dgm:t>
    </dgm:pt>
    <dgm:pt modelId="{300FCCCA-6831-45A0-9126-0742400629B9}" type="sibTrans" cxnId="{24881E6D-E3F0-441F-A47C-63E6E0577DB1}">
      <dgm:prSet/>
      <dgm:spPr/>
      <dgm:t>
        <a:bodyPr/>
        <a:lstStyle/>
        <a:p>
          <a:endParaRPr lang="es-MX"/>
        </a:p>
      </dgm:t>
    </dgm:pt>
    <dgm:pt modelId="{BDB52C84-3EB7-4FA9-9AF9-97ECC94EA4A3}">
      <dgm:prSet/>
      <dgm:spPr>
        <a:solidFill>
          <a:schemeClr val="accent3">
            <a:lumMod val="40000"/>
            <a:lumOff val="60000"/>
          </a:schemeClr>
        </a:solidFill>
      </dgm:spPr>
      <dgm:t>
        <a:bodyPr/>
        <a:lstStyle/>
        <a:p>
          <a:r>
            <a:rPr lang="es-MX" dirty="0" smtClean="0"/>
            <a:t>Pradera</a:t>
          </a:r>
          <a:endParaRPr lang="es-MX" dirty="0"/>
        </a:p>
      </dgm:t>
    </dgm:pt>
    <dgm:pt modelId="{6558D0B6-C917-4C31-8C17-9C87490E506D}" type="parTrans" cxnId="{D9ACD21D-6489-44E5-AA3F-3694877AF813}">
      <dgm:prSet/>
      <dgm:spPr>
        <a:ln>
          <a:noFill/>
        </a:ln>
      </dgm:spPr>
      <dgm:t>
        <a:bodyPr/>
        <a:lstStyle/>
        <a:p>
          <a:endParaRPr lang="es-MX"/>
        </a:p>
      </dgm:t>
    </dgm:pt>
    <dgm:pt modelId="{B5908EA2-3991-41D8-8572-0B789CD8F5F1}" type="sibTrans" cxnId="{D9ACD21D-6489-44E5-AA3F-3694877AF813}">
      <dgm:prSet/>
      <dgm:spPr/>
      <dgm:t>
        <a:bodyPr/>
        <a:lstStyle/>
        <a:p>
          <a:endParaRPr lang="es-MX"/>
        </a:p>
      </dgm:t>
    </dgm:pt>
    <dgm:pt modelId="{CF7D86A3-12A0-4ACA-AA56-94E429C01CE7}">
      <dgm:prSet/>
      <dgm:spPr>
        <a:solidFill>
          <a:schemeClr val="tx2">
            <a:lumMod val="40000"/>
            <a:lumOff val="60000"/>
          </a:schemeClr>
        </a:solidFill>
      </dgm:spPr>
      <dgm:t>
        <a:bodyPr/>
        <a:lstStyle/>
        <a:p>
          <a:r>
            <a:rPr lang="es-MX" dirty="0" smtClean="0"/>
            <a:t>Tundra </a:t>
          </a:r>
          <a:endParaRPr lang="es-MX" dirty="0"/>
        </a:p>
      </dgm:t>
    </dgm:pt>
    <dgm:pt modelId="{DFF167A8-632E-45BB-974E-24AE4DF668A0}" type="parTrans" cxnId="{A9278BE0-1956-4ABC-854E-8931AE7C283F}">
      <dgm:prSet/>
      <dgm:spPr/>
      <dgm:t>
        <a:bodyPr/>
        <a:lstStyle/>
        <a:p>
          <a:endParaRPr lang="es-MX"/>
        </a:p>
      </dgm:t>
    </dgm:pt>
    <dgm:pt modelId="{F9268801-D261-40AF-AF8A-F6893FE3BD41}" type="sibTrans" cxnId="{A9278BE0-1956-4ABC-854E-8931AE7C283F}">
      <dgm:prSet/>
      <dgm:spPr/>
      <dgm:t>
        <a:bodyPr/>
        <a:lstStyle/>
        <a:p>
          <a:endParaRPr lang="es-MX"/>
        </a:p>
      </dgm:t>
    </dgm:pt>
    <dgm:pt modelId="{3FFFB194-D657-42CF-87E0-DAE6A2AC725D}">
      <dgm:prSet/>
      <dgm:spPr>
        <a:solidFill>
          <a:schemeClr val="tx2">
            <a:lumMod val="40000"/>
            <a:lumOff val="60000"/>
          </a:schemeClr>
        </a:solidFill>
      </dgm:spPr>
      <dgm:t>
        <a:bodyPr/>
        <a:lstStyle/>
        <a:p>
          <a:r>
            <a:rPr lang="es-MX" dirty="0" smtClean="0"/>
            <a:t>Taiga </a:t>
          </a:r>
          <a:endParaRPr lang="es-MX" dirty="0"/>
        </a:p>
      </dgm:t>
    </dgm:pt>
    <dgm:pt modelId="{2296E662-986F-4C2F-AB20-099B013B3DC2}" type="parTrans" cxnId="{B85887C9-A37E-445F-92FB-716C742590CB}">
      <dgm:prSet/>
      <dgm:spPr>
        <a:ln>
          <a:noFill/>
        </a:ln>
      </dgm:spPr>
      <dgm:t>
        <a:bodyPr/>
        <a:lstStyle/>
        <a:p>
          <a:endParaRPr lang="es-MX"/>
        </a:p>
      </dgm:t>
    </dgm:pt>
    <dgm:pt modelId="{B62EFDC3-DE37-474A-B407-39097AC2024C}" type="sibTrans" cxnId="{B85887C9-A37E-445F-92FB-716C742590CB}">
      <dgm:prSet/>
      <dgm:spPr/>
      <dgm:t>
        <a:bodyPr/>
        <a:lstStyle/>
        <a:p>
          <a:endParaRPr lang="es-MX"/>
        </a:p>
      </dgm:t>
    </dgm:pt>
    <dgm:pt modelId="{A3BA2F91-3749-4FCC-8D47-89E05C332186}">
      <dgm:prSet/>
      <dgm:spPr>
        <a:solidFill>
          <a:schemeClr val="accent6">
            <a:lumMod val="75000"/>
          </a:schemeClr>
        </a:solidFill>
      </dgm:spPr>
      <dgm:t>
        <a:bodyPr/>
        <a:lstStyle/>
        <a:p>
          <a:r>
            <a:rPr lang="es-MX" dirty="0" smtClean="0"/>
            <a:t>Áridos</a:t>
          </a:r>
          <a:endParaRPr lang="es-MX" dirty="0"/>
        </a:p>
      </dgm:t>
    </dgm:pt>
    <dgm:pt modelId="{A4128E0A-128F-4E3D-BBE8-370AAF203450}" type="parTrans" cxnId="{043B7D73-9C75-4CA0-895F-F26575F6A773}">
      <dgm:prSet/>
      <dgm:spPr/>
      <dgm:t>
        <a:bodyPr/>
        <a:lstStyle/>
        <a:p>
          <a:endParaRPr lang="es-MX"/>
        </a:p>
      </dgm:t>
    </dgm:pt>
    <dgm:pt modelId="{40E365E7-7B46-477D-820B-186B2695404B}" type="sibTrans" cxnId="{043B7D73-9C75-4CA0-895F-F26575F6A773}">
      <dgm:prSet/>
      <dgm:spPr/>
      <dgm:t>
        <a:bodyPr/>
        <a:lstStyle/>
        <a:p>
          <a:endParaRPr lang="es-MX"/>
        </a:p>
      </dgm:t>
    </dgm:pt>
    <dgm:pt modelId="{F232631C-7AA1-42A6-B81A-C99853FBEBC4}">
      <dgm:prSet/>
      <dgm:spPr>
        <a:solidFill>
          <a:schemeClr val="accent6">
            <a:lumMod val="60000"/>
            <a:lumOff val="40000"/>
          </a:schemeClr>
        </a:solidFill>
      </dgm:spPr>
      <dgm:t>
        <a:bodyPr/>
        <a:lstStyle/>
        <a:p>
          <a:r>
            <a:rPr lang="es-MX" dirty="0" smtClean="0"/>
            <a:t>Desierto </a:t>
          </a:r>
          <a:endParaRPr lang="es-MX" dirty="0"/>
        </a:p>
      </dgm:t>
    </dgm:pt>
    <dgm:pt modelId="{D55FC383-F678-4E1D-98C4-4D00AF2A07CF}" type="parTrans" cxnId="{8BAF467C-659A-4ADF-87B9-93C750AF227F}">
      <dgm:prSet/>
      <dgm:spPr/>
      <dgm:t>
        <a:bodyPr/>
        <a:lstStyle/>
        <a:p>
          <a:endParaRPr lang="es-MX"/>
        </a:p>
      </dgm:t>
    </dgm:pt>
    <dgm:pt modelId="{FD7F4F40-A942-46A6-AFFD-C30A11C9395B}" type="sibTrans" cxnId="{8BAF467C-659A-4ADF-87B9-93C750AF227F}">
      <dgm:prSet/>
      <dgm:spPr/>
      <dgm:t>
        <a:bodyPr/>
        <a:lstStyle/>
        <a:p>
          <a:endParaRPr lang="es-MX"/>
        </a:p>
      </dgm:t>
    </dgm:pt>
    <dgm:pt modelId="{F2F26B83-A427-483D-9D0A-B33DF7A85C56}">
      <dgm:prSet/>
      <dgm:spPr>
        <a:solidFill>
          <a:schemeClr val="accent6">
            <a:lumMod val="60000"/>
            <a:lumOff val="40000"/>
          </a:schemeClr>
        </a:solidFill>
      </dgm:spPr>
      <dgm:t>
        <a:bodyPr/>
        <a:lstStyle/>
        <a:p>
          <a:r>
            <a:rPr lang="es-MX" dirty="0" smtClean="0"/>
            <a:t>Pampa </a:t>
          </a:r>
          <a:endParaRPr lang="es-MX" dirty="0"/>
        </a:p>
      </dgm:t>
    </dgm:pt>
    <dgm:pt modelId="{C437E752-EC5B-4724-8C6B-4F6CA1D955E8}" type="parTrans" cxnId="{CB24C285-7B09-4CB4-8CE9-D50F453015EE}">
      <dgm:prSet/>
      <dgm:spPr/>
      <dgm:t>
        <a:bodyPr/>
        <a:lstStyle/>
        <a:p>
          <a:endParaRPr lang="es-MX"/>
        </a:p>
      </dgm:t>
    </dgm:pt>
    <dgm:pt modelId="{A7338EDC-AE9B-4971-84A3-A4BEC0315815}" type="sibTrans" cxnId="{CB24C285-7B09-4CB4-8CE9-D50F453015EE}">
      <dgm:prSet/>
      <dgm:spPr/>
      <dgm:t>
        <a:bodyPr/>
        <a:lstStyle/>
        <a:p>
          <a:endParaRPr lang="es-MX"/>
        </a:p>
      </dgm:t>
    </dgm:pt>
    <dgm:pt modelId="{A03049E8-A819-447C-B750-B759141394F1}">
      <dgm:prSet/>
      <dgm:spPr>
        <a:noFill/>
      </dgm:spPr>
      <dgm:t>
        <a:bodyPr/>
        <a:lstStyle/>
        <a:p>
          <a:endParaRPr lang="es-MX"/>
        </a:p>
      </dgm:t>
    </dgm:pt>
    <dgm:pt modelId="{04EEB400-2139-413B-BBA8-9B07FA7708A6}" type="parTrans" cxnId="{BE77D336-3421-415F-9EC9-5356AAD4065D}">
      <dgm:prSet/>
      <dgm:spPr>
        <a:ln>
          <a:noFill/>
        </a:ln>
      </dgm:spPr>
      <dgm:t>
        <a:bodyPr/>
        <a:lstStyle/>
        <a:p>
          <a:endParaRPr lang="es-MX"/>
        </a:p>
      </dgm:t>
    </dgm:pt>
    <dgm:pt modelId="{C511770B-2401-40C8-9C30-42B2BBBE233F}" type="sibTrans" cxnId="{BE77D336-3421-415F-9EC9-5356AAD4065D}">
      <dgm:prSet/>
      <dgm:spPr/>
      <dgm:t>
        <a:bodyPr/>
        <a:lstStyle/>
        <a:p>
          <a:endParaRPr lang="es-MX"/>
        </a:p>
      </dgm:t>
    </dgm:pt>
    <dgm:pt modelId="{9C8EE251-BF45-40CF-B618-383C08B7E61C}">
      <dgm:prSet/>
      <dgm:spPr>
        <a:noFill/>
      </dgm:spPr>
      <dgm:t>
        <a:bodyPr/>
        <a:lstStyle/>
        <a:p>
          <a:endParaRPr lang="es-MX"/>
        </a:p>
      </dgm:t>
    </dgm:pt>
    <dgm:pt modelId="{9828C119-578B-43C0-9C90-1582ABA52171}" type="sibTrans" cxnId="{20E780E1-A0D8-40BC-BBE4-AB366F779511}">
      <dgm:prSet/>
      <dgm:spPr/>
      <dgm:t>
        <a:bodyPr/>
        <a:lstStyle/>
        <a:p>
          <a:endParaRPr lang="es-MX"/>
        </a:p>
      </dgm:t>
    </dgm:pt>
    <dgm:pt modelId="{7B35CDC8-405F-475D-9822-BC38A892043B}" type="parTrans" cxnId="{20E780E1-A0D8-40BC-BBE4-AB366F779511}">
      <dgm:prSet/>
      <dgm:spPr>
        <a:ln>
          <a:noFill/>
        </a:ln>
      </dgm:spPr>
      <dgm:t>
        <a:bodyPr/>
        <a:lstStyle/>
        <a:p>
          <a:endParaRPr lang="es-MX"/>
        </a:p>
      </dgm:t>
    </dgm:pt>
    <dgm:pt modelId="{BCFDAEDA-4237-4387-AFF5-0A838FBF7DB2}">
      <dgm:prSet/>
      <dgm:spPr>
        <a:solidFill>
          <a:schemeClr val="accent1">
            <a:lumMod val="75000"/>
          </a:schemeClr>
        </a:solidFill>
      </dgm:spPr>
      <dgm:t>
        <a:bodyPr/>
        <a:lstStyle/>
        <a:p>
          <a:r>
            <a:rPr lang="es-MX" dirty="0" smtClean="0"/>
            <a:t>Montaña </a:t>
          </a:r>
          <a:endParaRPr lang="es-MX" dirty="0"/>
        </a:p>
      </dgm:t>
    </dgm:pt>
    <dgm:pt modelId="{4795C708-8493-4839-89CD-666C51254372}" type="parTrans" cxnId="{8FB19922-F4E3-4855-842E-CDAF1AE27F84}">
      <dgm:prSet/>
      <dgm:spPr/>
      <dgm:t>
        <a:bodyPr/>
        <a:lstStyle/>
        <a:p>
          <a:endParaRPr lang="es-MX"/>
        </a:p>
      </dgm:t>
    </dgm:pt>
    <dgm:pt modelId="{FB496C39-E242-441F-BA82-831C0B495CEF}" type="sibTrans" cxnId="{8FB19922-F4E3-4855-842E-CDAF1AE27F84}">
      <dgm:prSet/>
      <dgm:spPr/>
      <dgm:t>
        <a:bodyPr/>
        <a:lstStyle/>
        <a:p>
          <a:endParaRPr lang="es-MX"/>
        </a:p>
      </dgm:t>
    </dgm:pt>
    <dgm:pt modelId="{7D3EF7D4-B662-4581-9674-EF2E2A05EBE0}">
      <dgm:prSet/>
      <dgm:spPr>
        <a:solidFill>
          <a:schemeClr val="accent4">
            <a:lumMod val="60000"/>
            <a:lumOff val="40000"/>
          </a:schemeClr>
        </a:solidFill>
      </dgm:spPr>
      <dgm:t>
        <a:bodyPr/>
        <a:lstStyle/>
        <a:p>
          <a:r>
            <a:rPr lang="es-MX" dirty="0" smtClean="0"/>
            <a:t>Costero </a:t>
          </a:r>
          <a:endParaRPr lang="es-MX" dirty="0"/>
        </a:p>
      </dgm:t>
    </dgm:pt>
    <dgm:pt modelId="{BCF8B372-F688-40E9-A3EE-243F2BAD1030}" type="parTrans" cxnId="{8659B083-4B65-48CC-A339-4858E69A4A26}">
      <dgm:prSet/>
      <dgm:spPr/>
      <dgm:t>
        <a:bodyPr/>
        <a:lstStyle/>
        <a:p>
          <a:endParaRPr lang="es-MX"/>
        </a:p>
      </dgm:t>
    </dgm:pt>
    <dgm:pt modelId="{64FD49A0-28CA-4DF5-821D-79442CA93DB8}" type="sibTrans" cxnId="{8659B083-4B65-48CC-A339-4858E69A4A26}">
      <dgm:prSet/>
      <dgm:spPr/>
      <dgm:t>
        <a:bodyPr/>
        <a:lstStyle/>
        <a:p>
          <a:endParaRPr lang="es-MX"/>
        </a:p>
      </dgm:t>
    </dgm:pt>
    <dgm:pt modelId="{91684C69-4A4E-4666-9ADD-2968E74CE0C6}">
      <dgm:prSet/>
      <dgm:spPr>
        <a:solidFill>
          <a:schemeClr val="accent4">
            <a:lumMod val="40000"/>
            <a:lumOff val="60000"/>
          </a:schemeClr>
        </a:solidFill>
      </dgm:spPr>
      <dgm:t>
        <a:bodyPr/>
        <a:lstStyle/>
        <a:p>
          <a:r>
            <a:rPr lang="es-MX" dirty="0" smtClean="0"/>
            <a:t>Costa </a:t>
          </a:r>
          <a:endParaRPr lang="es-MX" dirty="0"/>
        </a:p>
      </dgm:t>
    </dgm:pt>
    <dgm:pt modelId="{B4867A8B-3584-45EE-9E6F-521CF38D35D2}" type="parTrans" cxnId="{843B82E3-142B-489D-ACE4-DAB624587F56}">
      <dgm:prSet/>
      <dgm:spPr/>
      <dgm:t>
        <a:bodyPr/>
        <a:lstStyle/>
        <a:p>
          <a:endParaRPr lang="es-MX"/>
        </a:p>
      </dgm:t>
    </dgm:pt>
    <dgm:pt modelId="{84E38C2D-FB10-4EAC-830C-11036B0BCBFA}" type="sibTrans" cxnId="{843B82E3-142B-489D-ACE4-DAB624587F56}">
      <dgm:prSet/>
      <dgm:spPr/>
      <dgm:t>
        <a:bodyPr/>
        <a:lstStyle/>
        <a:p>
          <a:endParaRPr lang="es-MX"/>
        </a:p>
      </dgm:t>
    </dgm:pt>
    <dgm:pt modelId="{3A19DFF4-3930-416B-98A0-0BBA946942DD}">
      <dgm:prSet/>
      <dgm:spPr>
        <a:solidFill>
          <a:schemeClr val="accent4">
            <a:lumMod val="40000"/>
            <a:lumOff val="60000"/>
          </a:schemeClr>
        </a:solidFill>
      </dgm:spPr>
      <dgm:t>
        <a:bodyPr/>
        <a:lstStyle/>
        <a:p>
          <a:r>
            <a:rPr lang="es-MX" dirty="0" smtClean="0"/>
            <a:t>Isla</a:t>
          </a:r>
          <a:endParaRPr lang="es-MX" dirty="0"/>
        </a:p>
      </dgm:t>
    </dgm:pt>
    <dgm:pt modelId="{29A61641-6988-4399-A833-75F91A9CDDBA}" type="parTrans" cxnId="{FBFCFD5F-911A-4C48-AE35-3987528FCEAB}">
      <dgm:prSet/>
      <dgm:spPr>
        <a:ln>
          <a:noFill/>
        </a:ln>
      </dgm:spPr>
      <dgm:t>
        <a:bodyPr/>
        <a:lstStyle/>
        <a:p>
          <a:endParaRPr lang="es-MX"/>
        </a:p>
      </dgm:t>
    </dgm:pt>
    <dgm:pt modelId="{2F54E472-D53F-4C62-B2F5-46F4100E49D8}" type="sibTrans" cxnId="{FBFCFD5F-911A-4C48-AE35-3987528FCEAB}">
      <dgm:prSet/>
      <dgm:spPr/>
      <dgm:t>
        <a:bodyPr/>
        <a:lstStyle/>
        <a:p>
          <a:endParaRPr lang="es-MX"/>
        </a:p>
      </dgm:t>
    </dgm:pt>
    <dgm:pt modelId="{AD7EEB10-0EA9-4CFA-B2CF-135E86C07418}" type="pres">
      <dgm:prSet presAssocID="{46DA3E48-FBC7-477A-A17B-8F7867705F80}" presName="hierChild1" presStyleCnt="0">
        <dgm:presLayoutVars>
          <dgm:orgChart val="1"/>
          <dgm:chPref val="1"/>
          <dgm:dir/>
          <dgm:animOne val="branch"/>
          <dgm:animLvl val="lvl"/>
          <dgm:resizeHandles/>
        </dgm:presLayoutVars>
      </dgm:prSet>
      <dgm:spPr/>
      <dgm:t>
        <a:bodyPr/>
        <a:lstStyle/>
        <a:p>
          <a:endParaRPr lang="es-MX"/>
        </a:p>
      </dgm:t>
    </dgm:pt>
    <dgm:pt modelId="{46ACEC29-F8D8-40DF-9D54-5E34A907A0D9}" type="pres">
      <dgm:prSet presAssocID="{723BB803-114B-40F0-87D5-91FA957B8737}" presName="hierRoot1" presStyleCnt="0">
        <dgm:presLayoutVars>
          <dgm:hierBranch val="init"/>
        </dgm:presLayoutVars>
      </dgm:prSet>
      <dgm:spPr/>
    </dgm:pt>
    <dgm:pt modelId="{FC893647-C102-4DAE-AB4A-46877FF14B8C}" type="pres">
      <dgm:prSet presAssocID="{723BB803-114B-40F0-87D5-91FA957B8737}" presName="rootComposite1" presStyleCnt="0"/>
      <dgm:spPr/>
    </dgm:pt>
    <dgm:pt modelId="{3B1DDBAD-468A-4B92-8CF1-9A9AC119ACFA}" type="pres">
      <dgm:prSet presAssocID="{723BB803-114B-40F0-87D5-91FA957B8737}" presName="rootText1" presStyleLbl="node0" presStyleIdx="0" presStyleCnt="1">
        <dgm:presLayoutVars>
          <dgm:chPref val="3"/>
        </dgm:presLayoutVars>
      </dgm:prSet>
      <dgm:spPr/>
      <dgm:t>
        <a:bodyPr/>
        <a:lstStyle/>
        <a:p>
          <a:endParaRPr lang="es-MX"/>
        </a:p>
      </dgm:t>
    </dgm:pt>
    <dgm:pt modelId="{51BFF887-FA94-4E80-B94E-29F413E00452}" type="pres">
      <dgm:prSet presAssocID="{723BB803-114B-40F0-87D5-91FA957B8737}" presName="rootConnector1" presStyleLbl="node1" presStyleIdx="0" presStyleCnt="0"/>
      <dgm:spPr/>
      <dgm:t>
        <a:bodyPr/>
        <a:lstStyle/>
        <a:p>
          <a:endParaRPr lang="es-MX"/>
        </a:p>
      </dgm:t>
    </dgm:pt>
    <dgm:pt modelId="{423207CC-E4E7-4662-A9F4-818C0EE700F8}" type="pres">
      <dgm:prSet presAssocID="{723BB803-114B-40F0-87D5-91FA957B8737}" presName="hierChild2" presStyleCnt="0"/>
      <dgm:spPr/>
    </dgm:pt>
    <dgm:pt modelId="{0334E0AF-5079-4386-91C5-7A0ED7D75D15}" type="pres">
      <dgm:prSet presAssocID="{A4128E0A-128F-4E3D-BBE8-370AAF203450}" presName="Name37" presStyleLbl="parChTrans1D2" presStyleIdx="0" presStyleCnt="6"/>
      <dgm:spPr/>
      <dgm:t>
        <a:bodyPr/>
        <a:lstStyle/>
        <a:p>
          <a:endParaRPr lang="es-MX"/>
        </a:p>
      </dgm:t>
    </dgm:pt>
    <dgm:pt modelId="{B3312776-CF3B-4861-B6FD-9B65DE4BE65D}" type="pres">
      <dgm:prSet presAssocID="{A3BA2F91-3749-4FCC-8D47-89E05C332186}" presName="hierRoot2" presStyleCnt="0">
        <dgm:presLayoutVars>
          <dgm:hierBranch val="init"/>
        </dgm:presLayoutVars>
      </dgm:prSet>
      <dgm:spPr/>
    </dgm:pt>
    <dgm:pt modelId="{8712D146-A9CF-4F69-848A-F3CC58413D5B}" type="pres">
      <dgm:prSet presAssocID="{A3BA2F91-3749-4FCC-8D47-89E05C332186}" presName="rootComposite" presStyleCnt="0"/>
      <dgm:spPr/>
    </dgm:pt>
    <dgm:pt modelId="{F03CE91D-EB3D-4031-B57B-19CDCA8E463B}" type="pres">
      <dgm:prSet presAssocID="{A3BA2F91-3749-4FCC-8D47-89E05C332186}" presName="rootText" presStyleLbl="node2" presStyleIdx="0" presStyleCnt="6">
        <dgm:presLayoutVars>
          <dgm:chPref val="3"/>
        </dgm:presLayoutVars>
      </dgm:prSet>
      <dgm:spPr/>
      <dgm:t>
        <a:bodyPr/>
        <a:lstStyle/>
        <a:p>
          <a:endParaRPr lang="es-MX"/>
        </a:p>
      </dgm:t>
    </dgm:pt>
    <dgm:pt modelId="{656F0A1E-77FC-44D7-B5CF-0E3ECCB2E942}" type="pres">
      <dgm:prSet presAssocID="{A3BA2F91-3749-4FCC-8D47-89E05C332186}" presName="rootConnector" presStyleLbl="node2" presStyleIdx="0" presStyleCnt="6"/>
      <dgm:spPr/>
      <dgm:t>
        <a:bodyPr/>
        <a:lstStyle/>
        <a:p>
          <a:endParaRPr lang="es-MX"/>
        </a:p>
      </dgm:t>
    </dgm:pt>
    <dgm:pt modelId="{6A6F57AA-3B9A-490A-96FC-C928ED70745E}" type="pres">
      <dgm:prSet presAssocID="{A3BA2F91-3749-4FCC-8D47-89E05C332186}" presName="hierChild4" presStyleCnt="0"/>
      <dgm:spPr/>
    </dgm:pt>
    <dgm:pt modelId="{16A6DFF6-4186-4684-B9B9-B5F39C725D90}" type="pres">
      <dgm:prSet presAssocID="{D55FC383-F678-4E1D-98C4-4D00AF2A07CF}" presName="Name37" presStyleLbl="parChTrans1D3" presStyleIdx="0" presStyleCnt="5"/>
      <dgm:spPr/>
      <dgm:t>
        <a:bodyPr/>
        <a:lstStyle/>
        <a:p>
          <a:endParaRPr lang="es-MX"/>
        </a:p>
      </dgm:t>
    </dgm:pt>
    <dgm:pt modelId="{F5ADD65E-5680-4463-A8C7-5C9E9F02604B}" type="pres">
      <dgm:prSet presAssocID="{F232631C-7AA1-42A6-B81A-C99853FBEBC4}" presName="hierRoot2" presStyleCnt="0">
        <dgm:presLayoutVars>
          <dgm:hierBranch val="init"/>
        </dgm:presLayoutVars>
      </dgm:prSet>
      <dgm:spPr/>
    </dgm:pt>
    <dgm:pt modelId="{C6F2F050-B730-4887-B34E-47A376464AE1}" type="pres">
      <dgm:prSet presAssocID="{F232631C-7AA1-42A6-B81A-C99853FBEBC4}" presName="rootComposite" presStyleCnt="0"/>
      <dgm:spPr/>
    </dgm:pt>
    <dgm:pt modelId="{E5EB50A1-5E4E-4D5B-BB2F-E80005F3925F}" type="pres">
      <dgm:prSet presAssocID="{F232631C-7AA1-42A6-B81A-C99853FBEBC4}" presName="rootText" presStyleLbl="node3" presStyleIdx="0" presStyleCnt="5">
        <dgm:presLayoutVars>
          <dgm:chPref val="3"/>
        </dgm:presLayoutVars>
      </dgm:prSet>
      <dgm:spPr/>
      <dgm:t>
        <a:bodyPr/>
        <a:lstStyle/>
        <a:p>
          <a:endParaRPr lang="es-MX"/>
        </a:p>
      </dgm:t>
    </dgm:pt>
    <dgm:pt modelId="{7834A0FE-1256-47FE-8E45-02E5AAF688CE}" type="pres">
      <dgm:prSet presAssocID="{F232631C-7AA1-42A6-B81A-C99853FBEBC4}" presName="rootConnector" presStyleLbl="node3" presStyleIdx="0" presStyleCnt="5"/>
      <dgm:spPr/>
      <dgm:t>
        <a:bodyPr/>
        <a:lstStyle/>
        <a:p>
          <a:endParaRPr lang="es-MX"/>
        </a:p>
      </dgm:t>
    </dgm:pt>
    <dgm:pt modelId="{61456545-91BC-4882-B28D-2C7DC0BC69D2}" type="pres">
      <dgm:prSet presAssocID="{F232631C-7AA1-42A6-B81A-C99853FBEBC4}" presName="hierChild4" presStyleCnt="0"/>
      <dgm:spPr/>
    </dgm:pt>
    <dgm:pt modelId="{D45A9CF8-7D5B-4DA7-A5BC-8BEB704096F2}" type="pres">
      <dgm:prSet presAssocID="{C437E752-EC5B-4724-8C6B-4F6CA1D955E8}" presName="Name37" presStyleLbl="parChTrans1D4" presStyleIdx="0" presStyleCnt="9"/>
      <dgm:spPr/>
      <dgm:t>
        <a:bodyPr/>
        <a:lstStyle/>
        <a:p>
          <a:endParaRPr lang="es-MX"/>
        </a:p>
      </dgm:t>
    </dgm:pt>
    <dgm:pt modelId="{11C7EDEB-C5A0-4A6D-BFF8-DD56148CECA1}" type="pres">
      <dgm:prSet presAssocID="{F2F26B83-A427-483D-9D0A-B33DF7A85C56}" presName="hierRoot2" presStyleCnt="0">
        <dgm:presLayoutVars>
          <dgm:hierBranch val="init"/>
        </dgm:presLayoutVars>
      </dgm:prSet>
      <dgm:spPr/>
    </dgm:pt>
    <dgm:pt modelId="{1ACB7CCD-78B7-470E-A725-00B3D673E82F}" type="pres">
      <dgm:prSet presAssocID="{F2F26B83-A427-483D-9D0A-B33DF7A85C56}" presName="rootComposite" presStyleCnt="0"/>
      <dgm:spPr/>
    </dgm:pt>
    <dgm:pt modelId="{24A071B7-FEC7-4862-914D-B7CB75ACD37C}" type="pres">
      <dgm:prSet presAssocID="{F2F26B83-A427-483D-9D0A-B33DF7A85C56}" presName="rootText" presStyleLbl="node4" presStyleIdx="0" presStyleCnt="9">
        <dgm:presLayoutVars>
          <dgm:chPref val="3"/>
        </dgm:presLayoutVars>
      </dgm:prSet>
      <dgm:spPr/>
      <dgm:t>
        <a:bodyPr/>
        <a:lstStyle/>
        <a:p>
          <a:endParaRPr lang="es-MX"/>
        </a:p>
      </dgm:t>
    </dgm:pt>
    <dgm:pt modelId="{E0AD215F-C140-4124-BDD5-651EE989E6BD}" type="pres">
      <dgm:prSet presAssocID="{F2F26B83-A427-483D-9D0A-B33DF7A85C56}" presName="rootConnector" presStyleLbl="node4" presStyleIdx="0" presStyleCnt="9"/>
      <dgm:spPr/>
      <dgm:t>
        <a:bodyPr/>
        <a:lstStyle/>
        <a:p>
          <a:endParaRPr lang="es-MX"/>
        </a:p>
      </dgm:t>
    </dgm:pt>
    <dgm:pt modelId="{D6DC4454-8CD7-4B21-968B-3DDB359F9590}" type="pres">
      <dgm:prSet presAssocID="{F2F26B83-A427-483D-9D0A-B33DF7A85C56}" presName="hierChild4" presStyleCnt="0"/>
      <dgm:spPr/>
    </dgm:pt>
    <dgm:pt modelId="{8A9F7665-0DEE-4AD7-844A-0588E3E671F3}" type="pres">
      <dgm:prSet presAssocID="{04EEB400-2139-413B-BBA8-9B07FA7708A6}" presName="Name37" presStyleLbl="parChTrans1D4" presStyleIdx="1" presStyleCnt="9"/>
      <dgm:spPr/>
      <dgm:t>
        <a:bodyPr/>
        <a:lstStyle/>
        <a:p>
          <a:endParaRPr lang="es-MX"/>
        </a:p>
      </dgm:t>
    </dgm:pt>
    <dgm:pt modelId="{69FB45DA-B3DD-43E5-8C4B-F1856E875C30}" type="pres">
      <dgm:prSet presAssocID="{A03049E8-A819-447C-B750-B759141394F1}" presName="hierRoot2" presStyleCnt="0">
        <dgm:presLayoutVars>
          <dgm:hierBranch val="init"/>
        </dgm:presLayoutVars>
      </dgm:prSet>
      <dgm:spPr/>
    </dgm:pt>
    <dgm:pt modelId="{8CED378F-EDDF-42A2-AAB3-76C0101A92AD}" type="pres">
      <dgm:prSet presAssocID="{A03049E8-A819-447C-B750-B759141394F1}" presName="rootComposite" presStyleCnt="0"/>
      <dgm:spPr/>
    </dgm:pt>
    <dgm:pt modelId="{2FD73B3E-379D-4DF0-84BA-A59428192573}" type="pres">
      <dgm:prSet presAssocID="{A03049E8-A819-447C-B750-B759141394F1}" presName="rootText" presStyleLbl="node4" presStyleIdx="1" presStyleCnt="9">
        <dgm:presLayoutVars>
          <dgm:chPref val="3"/>
        </dgm:presLayoutVars>
      </dgm:prSet>
      <dgm:spPr/>
      <dgm:t>
        <a:bodyPr/>
        <a:lstStyle/>
        <a:p>
          <a:endParaRPr lang="es-MX"/>
        </a:p>
      </dgm:t>
    </dgm:pt>
    <dgm:pt modelId="{436CDAD1-008C-4F8B-9C45-303BA4D9247C}" type="pres">
      <dgm:prSet presAssocID="{A03049E8-A819-447C-B750-B759141394F1}" presName="rootConnector" presStyleLbl="node4" presStyleIdx="1" presStyleCnt="9"/>
      <dgm:spPr/>
      <dgm:t>
        <a:bodyPr/>
        <a:lstStyle/>
        <a:p>
          <a:endParaRPr lang="es-MX"/>
        </a:p>
      </dgm:t>
    </dgm:pt>
    <dgm:pt modelId="{A11EC2BC-95C5-492A-8768-2774D98CB5D7}" type="pres">
      <dgm:prSet presAssocID="{A03049E8-A819-447C-B750-B759141394F1}" presName="hierChild4" presStyleCnt="0"/>
      <dgm:spPr/>
    </dgm:pt>
    <dgm:pt modelId="{92150B71-27F2-495E-B5B8-EB7A6152BB7A}" type="pres">
      <dgm:prSet presAssocID="{A03049E8-A819-447C-B750-B759141394F1}" presName="hierChild5" presStyleCnt="0"/>
      <dgm:spPr/>
    </dgm:pt>
    <dgm:pt modelId="{96C1ABDD-1928-40CB-984C-B339619765D8}" type="pres">
      <dgm:prSet presAssocID="{F2F26B83-A427-483D-9D0A-B33DF7A85C56}" presName="hierChild5" presStyleCnt="0"/>
      <dgm:spPr/>
    </dgm:pt>
    <dgm:pt modelId="{FED65FBC-A4A2-4B83-A409-2869BB4A102A}" type="pres">
      <dgm:prSet presAssocID="{F232631C-7AA1-42A6-B81A-C99853FBEBC4}" presName="hierChild5" presStyleCnt="0"/>
      <dgm:spPr/>
    </dgm:pt>
    <dgm:pt modelId="{7BD20E28-9501-429C-923F-E8371889498C}" type="pres">
      <dgm:prSet presAssocID="{A3BA2F91-3749-4FCC-8D47-89E05C332186}" presName="hierChild5" presStyleCnt="0"/>
      <dgm:spPr/>
    </dgm:pt>
    <dgm:pt modelId="{AE6F5035-78DE-4E6C-A4B0-CD2F09D598A7}" type="pres">
      <dgm:prSet presAssocID="{94318B1A-35FF-4070-AD9A-8D981FEC4A72}" presName="Name37" presStyleLbl="parChTrans1D2" presStyleIdx="1" presStyleCnt="6"/>
      <dgm:spPr/>
      <dgm:t>
        <a:bodyPr/>
        <a:lstStyle/>
        <a:p>
          <a:endParaRPr lang="es-MX"/>
        </a:p>
      </dgm:t>
    </dgm:pt>
    <dgm:pt modelId="{8B44B309-1118-4C65-83B3-C78B285412EB}" type="pres">
      <dgm:prSet presAssocID="{E348EADE-2EA7-4832-8A5A-6E5AA5F352A0}" presName="hierRoot2" presStyleCnt="0">
        <dgm:presLayoutVars>
          <dgm:hierBranch val="init"/>
        </dgm:presLayoutVars>
      </dgm:prSet>
      <dgm:spPr/>
    </dgm:pt>
    <dgm:pt modelId="{F25E2039-7352-4CF1-9BDB-8CE8C22D87EC}" type="pres">
      <dgm:prSet presAssocID="{E348EADE-2EA7-4832-8A5A-6E5AA5F352A0}" presName="rootComposite" presStyleCnt="0"/>
      <dgm:spPr/>
    </dgm:pt>
    <dgm:pt modelId="{6D91A795-392F-4157-9E35-AFD25DECA579}" type="pres">
      <dgm:prSet presAssocID="{E348EADE-2EA7-4832-8A5A-6E5AA5F352A0}" presName="rootText" presStyleLbl="node2" presStyleIdx="1" presStyleCnt="6">
        <dgm:presLayoutVars>
          <dgm:chPref val="3"/>
        </dgm:presLayoutVars>
      </dgm:prSet>
      <dgm:spPr/>
      <dgm:t>
        <a:bodyPr/>
        <a:lstStyle/>
        <a:p>
          <a:endParaRPr lang="es-MX"/>
        </a:p>
      </dgm:t>
    </dgm:pt>
    <dgm:pt modelId="{29E96329-4F4A-48E8-B059-9D1E376D4D2A}" type="pres">
      <dgm:prSet presAssocID="{E348EADE-2EA7-4832-8A5A-6E5AA5F352A0}" presName="rootConnector" presStyleLbl="node2" presStyleIdx="1" presStyleCnt="6"/>
      <dgm:spPr/>
      <dgm:t>
        <a:bodyPr/>
        <a:lstStyle/>
        <a:p>
          <a:endParaRPr lang="es-MX"/>
        </a:p>
      </dgm:t>
    </dgm:pt>
    <dgm:pt modelId="{18CAC63E-423F-4650-8DB3-3FB4D83FBB48}" type="pres">
      <dgm:prSet presAssocID="{E348EADE-2EA7-4832-8A5A-6E5AA5F352A0}" presName="hierChild4" presStyleCnt="0"/>
      <dgm:spPr/>
    </dgm:pt>
    <dgm:pt modelId="{FFEB11C8-D210-4318-A77A-3B0D5163A943}" type="pres">
      <dgm:prSet presAssocID="{B4CAE57F-055F-4B89-B5DF-D9DC74382F62}" presName="Name37" presStyleLbl="parChTrans1D3" presStyleIdx="1" presStyleCnt="5"/>
      <dgm:spPr/>
      <dgm:t>
        <a:bodyPr/>
        <a:lstStyle/>
        <a:p>
          <a:endParaRPr lang="es-MX"/>
        </a:p>
      </dgm:t>
    </dgm:pt>
    <dgm:pt modelId="{26B42042-7052-4051-958D-2E7CC3E582D4}" type="pres">
      <dgm:prSet presAssocID="{EF1864B6-6789-46C4-83A7-22BDEDDB089E}" presName="hierRoot2" presStyleCnt="0">
        <dgm:presLayoutVars>
          <dgm:hierBranch val="init"/>
        </dgm:presLayoutVars>
      </dgm:prSet>
      <dgm:spPr/>
    </dgm:pt>
    <dgm:pt modelId="{3464365C-922B-42F4-9260-2573ED526EAE}" type="pres">
      <dgm:prSet presAssocID="{EF1864B6-6789-46C4-83A7-22BDEDDB089E}" presName="rootComposite" presStyleCnt="0"/>
      <dgm:spPr/>
    </dgm:pt>
    <dgm:pt modelId="{B14C382E-8F12-4BC2-9BB7-FB924BCBFC12}" type="pres">
      <dgm:prSet presAssocID="{EF1864B6-6789-46C4-83A7-22BDEDDB089E}" presName="rootText" presStyleLbl="node3" presStyleIdx="1" presStyleCnt="5">
        <dgm:presLayoutVars>
          <dgm:chPref val="3"/>
        </dgm:presLayoutVars>
      </dgm:prSet>
      <dgm:spPr/>
      <dgm:t>
        <a:bodyPr/>
        <a:lstStyle/>
        <a:p>
          <a:endParaRPr lang="es-MX"/>
        </a:p>
      </dgm:t>
    </dgm:pt>
    <dgm:pt modelId="{96EE5381-837D-481C-AE20-55CB30B6F8F9}" type="pres">
      <dgm:prSet presAssocID="{EF1864B6-6789-46C4-83A7-22BDEDDB089E}" presName="rootConnector" presStyleLbl="node3" presStyleIdx="1" presStyleCnt="5"/>
      <dgm:spPr/>
      <dgm:t>
        <a:bodyPr/>
        <a:lstStyle/>
        <a:p>
          <a:endParaRPr lang="es-MX"/>
        </a:p>
      </dgm:t>
    </dgm:pt>
    <dgm:pt modelId="{54CB47E4-5713-432E-9B9E-CFF7D0016969}" type="pres">
      <dgm:prSet presAssocID="{EF1864B6-6789-46C4-83A7-22BDEDDB089E}" presName="hierChild4" presStyleCnt="0"/>
      <dgm:spPr/>
    </dgm:pt>
    <dgm:pt modelId="{6C9140E5-1C29-4747-8CFE-6882738917FA}" type="pres">
      <dgm:prSet presAssocID="{7CF20367-C9B9-4271-BA7F-E3703B1AC411}" presName="Name37" presStyleLbl="parChTrans1D4" presStyleIdx="2" presStyleCnt="9"/>
      <dgm:spPr/>
      <dgm:t>
        <a:bodyPr/>
        <a:lstStyle/>
        <a:p>
          <a:endParaRPr lang="es-MX"/>
        </a:p>
      </dgm:t>
    </dgm:pt>
    <dgm:pt modelId="{8235056C-B169-4788-8B56-DA088E2C516B}" type="pres">
      <dgm:prSet presAssocID="{56A99BAE-31B5-48F6-9426-74582D32BCC1}" presName="hierRoot2" presStyleCnt="0">
        <dgm:presLayoutVars>
          <dgm:hierBranch val="init"/>
        </dgm:presLayoutVars>
      </dgm:prSet>
      <dgm:spPr/>
    </dgm:pt>
    <dgm:pt modelId="{22ACA890-402C-4576-9122-DC5BE301B769}" type="pres">
      <dgm:prSet presAssocID="{56A99BAE-31B5-48F6-9426-74582D32BCC1}" presName="rootComposite" presStyleCnt="0"/>
      <dgm:spPr/>
    </dgm:pt>
    <dgm:pt modelId="{D2303D2D-899E-42DE-87A1-B9603BEFF495}" type="pres">
      <dgm:prSet presAssocID="{56A99BAE-31B5-48F6-9426-74582D32BCC1}" presName="rootText" presStyleLbl="node4" presStyleIdx="2" presStyleCnt="9">
        <dgm:presLayoutVars>
          <dgm:chPref val="3"/>
        </dgm:presLayoutVars>
      </dgm:prSet>
      <dgm:spPr/>
      <dgm:t>
        <a:bodyPr/>
        <a:lstStyle/>
        <a:p>
          <a:endParaRPr lang="es-MX"/>
        </a:p>
      </dgm:t>
    </dgm:pt>
    <dgm:pt modelId="{1EAB3073-D510-42B7-8DA2-B823E57BCDA0}" type="pres">
      <dgm:prSet presAssocID="{56A99BAE-31B5-48F6-9426-74582D32BCC1}" presName="rootConnector" presStyleLbl="node4" presStyleIdx="2" presStyleCnt="9"/>
      <dgm:spPr/>
      <dgm:t>
        <a:bodyPr/>
        <a:lstStyle/>
        <a:p>
          <a:endParaRPr lang="es-MX"/>
        </a:p>
      </dgm:t>
    </dgm:pt>
    <dgm:pt modelId="{76424B05-D15C-4514-9D6B-06BE8B58F522}" type="pres">
      <dgm:prSet presAssocID="{56A99BAE-31B5-48F6-9426-74582D32BCC1}" presName="hierChild4" presStyleCnt="0"/>
      <dgm:spPr/>
    </dgm:pt>
    <dgm:pt modelId="{FCAAEF31-DC3B-40D3-A74C-CC1196C7C7B3}" type="pres">
      <dgm:prSet presAssocID="{7B35CDC8-405F-475D-9822-BC38A892043B}" presName="Name37" presStyleLbl="parChTrans1D4" presStyleIdx="3" presStyleCnt="9"/>
      <dgm:spPr/>
      <dgm:t>
        <a:bodyPr/>
        <a:lstStyle/>
        <a:p>
          <a:endParaRPr lang="es-MX"/>
        </a:p>
      </dgm:t>
    </dgm:pt>
    <dgm:pt modelId="{1B5B28B0-4C81-4645-857B-2BBD9BE899F1}" type="pres">
      <dgm:prSet presAssocID="{9C8EE251-BF45-40CF-B618-383C08B7E61C}" presName="hierRoot2" presStyleCnt="0">
        <dgm:presLayoutVars>
          <dgm:hierBranch val="init"/>
        </dgm:presLayoutVars>
      </dgm:prSet>
      <dgm:spPr/>
    </dgm:pt>
    <dgm:pt modelId="{DA68F901-BBDE-4D98-937C-50104E46723D}" type="pres">
      <dgm:prSet presAssocID="{9C8EE251-BF45-40CF-B618-383C08B7E61C}" presName="rootComposite" presStyleCnt="0"/>
      <dgm:spPr/>
    </dgm:pt>
    <dgm:pt modelId="{81C1E548-6681-4181-A482-D299A51A640F}" type="pres">
      <dgm:prSet presAssocID="{9C8EE251-BF45-40CF-B618-383C08B7E61C}" presName="rootText" presStyleLbl="node4" presStyleIdx="3" presStyleCnt="9" custLinFactNeighborX="-17370" custLinFactNeighborY="1013">
        <dgm:presLayoutVars>
          <dgm:chPref val="3"/>
        </dgm:presLayoutVars>
      </dgm:prSet>
      <dgm:spPr/>
      <dgm:t>
        <a:bodyPr/>
        <a:lstStyle/>
        <a:p>
          <a:endParaRPr lang="es-MX"/>
        </a:p>
      </dgm:t>
    </dgm:pt>
    <dgm:pt modelId="{8380641F-6214-42EE-AA14-2AACF4DCAFE1}" type="pres">
      <dgm:prSet presAssocID="{9C8EE251-BF45-40CF-B618-383C08B7E61C}" presName="rootConnector" presStyleLbl="node4" presStyleIdx="3" presStyleCnt="9"/>
      <dgm:spPr/>
      <dgm:t>
        <a:bodyPr/>
        <a:lstStyle/>
        <a:p>
          <a:endParaRPr lang="es-MX"/>
        </a:p>
      </dgm:t>
    </dgm:pt>
    <dgm:pt modelId="{4DC51673-A0C4-4A61-8902-BDDA62BF8F66}" type="pres">
      <dgm:prSet presAssocID="{9C8EE251-BF45-40CF-B618-383C08B7E61C}" presName="hierChild4" presStyleCnt="0"/>
      <dgm:spPr/>
    </dgm:pt>
    <dgm:pt modelId="{C4E81068-52AA-4BBC-AD59-5B6F67005401}" type="pres">
      <dgm:prSet presAssocID="{9C8EE251-BF45-40CF-B618-383C08B7E61C}" presName="hierChild5" presStyleCnt="0"/>
      <dgm:spPr/>
    </dgm:pt>
    <dgm:pt modelId="{806A66A7-2A18-4BD5-8131-637606941FEB}" type="pres">
      <dgm:prSet presAssocID="{56A99BAE-31B5-48F6-9426-74582D32BCC1}" presName="hierChild5" presStyleCnt="0"/>
      <dgm:spPr/>
    </dgm:pt>
    <dgm:pt modelId="{48F716F3-674C-499B-BE6B-1328BB2BB1C2}" type="pres">
      <dgm:prSet presAssocID="{EF1864B6-6789-46C4-83A7-22BDEDDB089E}" presName="hierChild5" presStyleCnt="0"/>
      <dgm:spPr/>
    </dgm:pt>
    <dgm:pt modelId="{AF152180-64C3-4C5B-BB47-BD1FAC06C910}" type="pres">
      <dgm:prSet presAssocID="{E348EADE-2EA7-4832-8A5A-6E5AA5F352A0}" presName="hierChild5" presStyleCnt="0"/>
      <dgm:spPr/>
    </dgm:pt>
    <dgm:pt modelId="{1AC62717-5794-4B43-84E9-FE9D1114253B}" type="pres">
      <dgm:prSet presAssocID="{61A61E62-11A3-4733-BB65-56543DD8FBE4}" presName="Name37" presStyleLbl="parChTrans1D2" presStyleIdx="2" presStyleCnt="6"/>
      <dgm:spPr/>
      <dgm:t>
        <a:bodyPr/>
        <a:lstStyle/>
        <a:p>
          <a:endParaRPr lang="es-MX"/>
        </a:p>
      </dgm:t>
    </dgm:pt>
    <dgm:pt modelId="{D32E7603-C1D9-43DB-BF40-015125F9AE30}" type="pres">
      <dgm:prSet presAssocID="{A56A18B4-A03A-4941-B8D4-6F8FD1BF5DDF}" presName="hierRoot2" presStyleCnt="0">
        <dgm:presLayoutVars>
          <dgm:hierBranch val="init"/>
        </dgm:presLayoutVars>
      </dgm:prSet>
      <dgm:spPr/>
    </dgm:pt>
    <dgm:pt modelId="{F6F83F1B-5312-4759-8AB7-DC62E6673998}" type="pres">
      <dgm:prSet presAssocID="{A56A18B4-A03A-4941-B8D4-6F8FD1BF5DDF}" presName="rootComposite" presStyleCnt="0"/>
      <dgm:spPr/>
    </dgm:pt>
    <dgm:pt modelId="{B339AB73-0DD9-4317-ACA7-5B70E2E43178}" type="pres">
      <dgm:prSet presAssocID="{A56A18B4-A03A-4941-B8D4-6F8FD1BF5DDF}" presName="rootText" presStyleLbl="node2" presStyleIdx="2" presStyleCnt="6">
        <dgm:presLayoutVars>
          <dgm:chPref val="3"/>
        </dgm:presLayoutVars>
      </dgm:prSet>
      <dgm:spPr/>
      <dgm:t>
        <a:bodyPr/>
        <a:lstStyle/>
        <a:p>
          <a:endParaRPr lang="es-MX"/>
        </a:p>
      </dgm:t>
    </dgm:pt>
    <dgm:pt modelId="{5BB24B9D-1B09-418D-BE64-4723D8CF7C28}" type="pres">
      <dgm:prSet presAssocID="{A56A18B4-A03A-4941-B8D4-6F8FD1BF5DDF}" presName="rootConnector" presStyleLbl="node2" presStyleIdx="2" presStyleCnt="6"/>
      <dgm:spPr/>
      <dgm:t>
        <a:bodyPr/>
        <a:lstStyle/>
        <a:p>
          <a:endParaRPr lang="es-MX"/>
        </a:p>
      </dgm:t>
    </dgm:pt>
    <dgm:pt modelId="{C5A27287-0FF2-48AD-A338-FE71E39136FE}" type="pres">
      <dgm:prSet presAssocID="{A56A18B4-A03A-4941-B8D4-6F8FD1BF5DDF}" presName="hierChild4" presStyleCnt="0"/>
      <dgm:spPr/>
    </dgm:pt>
    <dgm:pt modelId="{D64A89B8-2F01-4BCC-8240-8588B039BC03}" type="pres">
      <dgm:prSet presAssocID="{44B577CF-A81B-4064-B3E5-E2CF49048FC9}" presName="Name37" presStyleLbl="parChTrans1D3" presStyleIdx="2" presStyleCnt="5"/>
      <dgm:spPr/>
      <dgm:t>
        <a:bodyPr/>
        <a:lstStyle/>
        <a:p>
          <a:endParaRPr lang="es-MX"/>
        </a:p>
      </dgm:t>
    </dgm:pt>
    <dgm:pt modelId="{9CEFBF6E-5A3E-4895-B4D4-581D11B10BC0}" type="pres">
      <dgm:prSet presAssocID="{1615185C-7496-431B-979D-B9C69FA47D47}" presName="hierRoot2" presStyleCnt="0">
        <dgm:presLayoutVars>
          <dgm:hierBranch val="init"/>
        </dgm:presLayoutVars>
      </dgm:prSet>
      <dgm:spPr/>
    </dgm:pt>
    <dgm:pt modelId="{60FE1DA0-A3CC-4199-9C71-4DAD85F8F998}" type="pres">
      <dgm:prSet presAssocID="{1615185C-7496-431B-979D-B9C69FA47D47}" presName="rootComposite" presStyleCnt="0"/>
      <dgm:spPr/>
    </dgm:pt>
    <dgm:pt modelId="{DD243F6E-8B04-49BC-A938-DFAD80DD6828}" type="pres">
      <dgm:prSet presAssocID="{1615185C-7496-431B-979D-B9C69FA47D47}" presName="rootText" presStyleLbl="node3" presStyleIdx="2" presStyleCnt="5">
        <dgm:presLayoutVars>
          <dgm:chPref val="3"/>
        </dgm:presLayoutVars>
      </dgm:prSet>
      <dgm:spPr/>
      <dgm:t>
        <a:bodyPr/>
        <a:lstStyle/>
        <a:p>
          <a:endParaRPr lang="es-MX"/>
        </a:p>
      </dgm:t>
    </dgm:pt>
    <dgm:pt modelId="{59771FB5-E16F-4758-B67D-7A3815052848}" type="pres">
      <dgm:prSet presAssocID="{1615185C-7496-431B-979D-B9C69FA47D47}" presName="rootConnector" presStyleLbl="node3" presStyleIdx="2" presStyleCnt="5"/>
      <dgm:spPr/>
      <dgm:t>
        <a:bodyPr/>
        <a:lstStyle/>
        <a:p>
          <a:endParaRPr lang="es-MX"/>
        </a:p>
      </dgm:t>
    </dgm:pt>
    <dgm:pt modelId="{A68E97E8-6C6D-4226-8E2A-256649D27722}" type="pres">
      <dgm:prSet presAssocID="{1615185C-7496-431B-979D-B9C69FA47D47}" presName="hierChild4" presStyleCnt="0"/>
      <dgm:spPr/>
    </dgm:pt>
    <dgm:pt modelId="{B2A9A2B0-5E97-4933-8137-74224686A75E}" type="pres">
      <dgm:prSet presAssocID="{F1E6D886-AF9D-4156-BC2D-39AFB50F6A43}" presName="Name37" presStyleLbl="parChTrans1D4" presStyleIdx="4" presStyleCnt="9"/>
      <dgm:spPr/>
      <dgm:t>
        <a:bodyPr/>
        <a:lstStyle/>
        <a:p>
          <a:endParaRPr lang="es-MX"/>
        </a:p>
      </dgm:t>
    </dgm:pt>
    <dgm:pt modelId="{83C6E327-1EA2-4F99-AC3B-E00DC549FC05}" type="pres">
      <dgm:prSet presAssocID="{1BE8AD2A-08E0-4FC5-A0E7-4F182A528C15}" presName="hierRoot2" presStyleCnt="0">
        <dgm:presLayoutVars>
          <dgm:hierBranch val="init"/>
        </dgm:presLayoutVars>
      </dgm:prSet>
      <dgm:spPr/>
    </dgm:pt>
    <dgm:pt modelId="{39CD29E8-5F3F-4E76-87D4-997D733FCE12}" type="pres">
      <dgm:prSet presAssocID="{1BE8AD2A-08E0-4FC5-A0E7-4F182A528C15}" presName="rootComposite" presStyleCnt="0"/>
      <dgm:spPr/>
    </dgm:pt>
    <dgm:pt modelId="{FF8AFD0F-2F21-4A82-BEA5-B6AF70D537EA}" type="pres">
      <dgm:prSet presAssocID="{1BE8AD2A-08E0-4FC5-A0E7-4F182A528C15}" presName="rootText" presStyleLbl="node4" presStyleIdx="4" presStyleCnt="9">
        <dgm:presLayoutVars>
          <dgm:chPref val="3"/>
        </dgm:presLayoutVars>
      </dgm:prSet>
      <dgm:spPr/>
      <dgm:t>
        <a:bodyPr/>
        <a:lstStyle/>
        <a:p>
          <a:endParaRPr lang="es-MX"/>
        </a:p>
      </dgm:t>
    </dgm:pt>
    <dgm:pt modelId="{894EE78B-4902-44E7-8A2D-7037B1074A72}" type="pres">
      <dgm:prSet presAssocID="{1BE8AD2A-08E0-4FC5-A0E7-4F182A528C15}" presName="rootConnector" presStyleLbl="node4" presStyleIdx="4" presStyleCnt="9"/>
      <dgm:spPr/>
      <dgm:t>
        <a:bodyPr/>
        <a:lstStyle/>
        <a:p>
          <a:endParaRPr lang="es-MX"/>
        </a:p>
      </dgm:t>
    </dgm:pt>
    <dgm:pt modelId="{1356E269-EF2D-40FE-A7A7-37B0121715B7}" type="pres">
      <dgm:prSet presAssocID="{1BE8AD2A-08E0-4FC5-A0E7-4F182A528C15}" presName="hierChild4" presStyleCnt="0"/>
      <dgm:spPr/>
    </dgm:pt>
    <dgm:pt modelId="{1F9697A1-E819-4540-BAAF-810F9C3AA182}" type="pres">
      <dgm:prSet presAssocID="{6558D0B6-C917-4C31-8C17-9C87490E506D}" presName="Name37" presStyleLbl="parChTrans1D4" presStyleIdx="5" presStyleCnt="9"/>
      <dgm:spPr/>
      <dgm:t>
        <a:bodyPr/>
        <a:lstStyle/>
        <a:p>
          <a:endParaRPr lang="es-MX"/>
        </a:p>
      </dgm:t>
    </dgm:pt>
    <dgm:pt modelId="{27BA5AF3-5F7C-4E77-BA54-4A4C0484B37E}" type="pres">
      <dgm:prSet presAssocID="{BDB52C84-3EB7-4FA9-9AF9-97ECC94EA4A3}" presName="hierRoot2" presStyleCnt="0">
        <dgm:presLayoutVars>
          <dgm:hierBranch val="init"/>
        </dgm:presLayoutVars>
      </dgm:prSet>
      <dgm:spPr/>
    </dgm:pt>
    <dgm:pt modelId="{A61B45AE-4352-4A14-AD33-3EC8A106CFA5}" type="pres">
      <dgm:prSet presAssocID="{BDB52C84-3EB7-4FA9-9AF9-97ECC94EA4A3}" presName="rootComposite" presStyleCnt="0"/>
      <dgm:spPr/>
    </dgm:pt>
    <dgm:pt modelId="{A13FD3BD-A530-4E34-AB14-2E91E7246B40}" type="pres">
      <dgm:prSet presAssocID="{BDB52C84-3EB7-4FA9-9AF9-97ECC94EA4A3}" presName="rootText" presStyleLbl="node4" presStyleIdx="5" presStyleCnt="9" custLinFactNeighborX="-23000" custLinFactNeighborY="1013">
        <dgm:presLayoutVars>
          <dgm:chPref val="3"/>
        </dgm:presLayoutVars>
      </dgm:prSet>
      <dgm:spPr/>
      <dgm:t>
        <a:bodyPr/>
        <a:lstStyle/>
        <a:p>
          <a:endParaRPr lang="es-MX"/>
        </a:p>
      </dgm:t>
    </dgm:pt>
    <dgm:pt modelId="{6E00A23E-6BAE-4711-B375-6F7F1A0D7AFC}" type="pres">
      <dgm:prSet presAssocID="{BDB52C84-3EB7-4FA9-9AF9-97ECC94EA4A3}" presName="rootConnector" presStyleLbl="node4" presStyleIdx="5" presStyleCnt="9"/>
      <dgm:spPr/>
      <dgm:t>
        <a:bodyPr/>
        <a:lstStyle/>
        <a:p>
          <a:endParaRPr lang="es-MX"/>
        </a:p>
      </dgm:t>
    </dgm:pt>
    <dgm:pt modelId="{E1BE43FC-6E02-42C2-95AE-8FF55E068928}" type="pres">
      <dgm:prSet presAssocID="{BDB52C84-3EB7-4FA9-9AF9-97ECC94EA4A3}" presName="hierChild4" presStyleCnt="0"/>
      <dgm:spPr/>
    </dgm:pt>
    <dgm:pt modelId="{6958967E-DEF8-4F7B-B173-5D38D52D5B65}" type="pres">
      <dgm:prSet presAssocID="{BDB52C84-3EB7-4FA9-9AF9-97ECC94EA4A3}" presName="hierChild5" presStyleCnt="0"/>
      <dgm:spPr/>
    </dgm:pt>
    <dgm:pt modelId="{BFB5F7FF-AA22-4659-92CE-B1E730BE76BD}" type="pres">
      <dgm:prSet presAssocID="{1BE8AD2A-08E0-4FC5-A0E7-4F182A528C15}" presName="hierChild5" presStyleCnt="0"/>
      <dgm:spPr/>
    </dgm:pt>
    <dgm:pt modelId="{81894DA5-5643-4444-A97E-41FF0A293FBA}" type="pres">
      <dgm:prSet presAssocID="{1615185C-7496-431B-979D-B9C69FA47D47}" presName="hierChild5" presStyleCnt="0"/>
      <dgm:spPr/>
    </dgm:pt>
    <dgm:pt modelId="{7D29146D-5DEB-4DB8-B2F0-30BF5630B5D2}" type="pres">
      <dgm:prSet presAssocID="{A56A18B4-A03A-4941-B8D4-6F8FD1BF5DDF}" presName="hierChild5" presStyleCnt="0"/>
      <dgm:spPr/>
    </dgm:pt>
    <dgm:pt modelId="{798C3B9E-A03D-42F4-AD4A-689DEF7B71C0}" type="pres">
      <dgm:prSet presAssocID="{BCF8B372-F688-40E9-A3EE-243F2BAD1030}" presName="Name37" presStyleLbl="parChTrans1D2" presStyleIdx="3" presStyleCnt="6"/>
      <dgm:spPr/>
      <dgm:t>
        <a:bodyPr/>
        <a:lstStyle/>
        <a:p>
          <a:endParaRPr lang="es-MX"/>
        </a:p>
      </dgm:t>
    </dgm:pt>
    <dgm:pt modelId="{4F2BBDBE-B992-40F5-8623-EBC64ECE7ED4}" type="pres">
      <dgm:prSet presAssocID="{7D3EF7D4-B662-4581-9674-EF2E2A05EBE0}" presName="hierRoot2" presStyleCnt="0">
        <dgm:presLayoutVars>
          <dgm:hierBranch val="init"/>
        </dgm:presLayoutVars>
      </dgm:prSet>
      <dgm:spPr/>
    </dgm:pt>
    <dgm:pt modelId="{17E5FF5D-B2FA-4ACE-9F8B-BAF511D5DB11}" type="pres">
      <dgm:prSet presAssocID="{7D3EF7D4-B662-4581-9674-EF2E2A05EBE0}" presName="rootComposite" presStyleCnt="0"/>
      <dgm:spPr/>
    </dgm:pt>
    <dgm:pt modelId="{EBDBF414-7B0E-4B86-83D7-181143E5D423}" type="pres">
      <dgm:prSet presAssocID="{7D3EF7D4-B662-4581-9674-EF2E2A05EBE0}" presName="rootText" presStyleLbl="node2" presStyleIdx="3" presStyleCnt="6">
        <dgm:presLayoutVars>
          <dgm:chPref val="3"/>
        </dgm:presLayoutVars>
      </dgm:prSet>
      <dgm:spPr/>
      <dgm:t>
        <a:bodyPr/>
        <a:lstStyle/>
        <a:p>
          <a:endParaRPr lang="es-MX"/>
        </a:p>
      </dgm:t>
    </dgm:pt>
    <dgm:pt modelId="{8CD647FC-42C5-454D-8617-83BC3D615BAC}" type="pres">
      <dgm:prSet presAssocID="{7D3EF7D4-B662-4581-9674-EF2E2A05EBE0}" presName="rootConnector" presStyleLbl="node2" presStyleIdx="3" presStyleCnt="6"/>
      <dgm:spPr/>
      <dgm:t>
        <a:bodyPr/>
        <a:lstStyle/>
        <a:p>
          <a:endParaRPr lang="es-MX"/>
        </a:p>
      </dgm:t>
    </dgm:pt>
    <dgm:pt modelId="{EFCFFB14-D147-4A1F-96E6-CFB19427CDCA}" type="pres">
      <dgm:prSet presAssocID="{7D3EF7D4-B662-4581-9674-EF2E2A05EBE0}" presName="hierChild4" presStyleCnt="0"/>
      <dgm:spPr/>
    </dgm:pt>
    <dgm:pt modelId="{3FEDC283-742F-4D0B-9A64-83D8845420C3}" type="pres">
      <dgm:prSet presAssocID="{B4867A8B-3584-45EE-9E6F-521CF38D35D2}" presName="Name37" presStyleLbl="parChTrans1D3" presStyleIdx="3" presStyleCnt="5"/>
      <dgm:spPr/>
      <dgm:t>
        <a:bodyPr/>
        <a:lstStyle/>
        <a:p>
          <a:endParaRPr lang="es-MX"/>
        </a:p>
      </dgm:t>
    </dgm:pt>
    <dgm:pt modelId="{EB53191E-C88A-4E7E-944E-8CA53DA61440}" type="pres">
      <dgm:prSet presAssocID="{91684C69-4A4E-4666-9ADD-2968E74CE0C6}" presName="hierRoot2" presStyleCnt="0">
        <dgm:presLayoutVars>
          <dgm:hierBranch val="init"/>
        </dgm:presLayoutVars>
      </dgm:prSet>
      <dgm:spPr/>
    </dgm:pt>
    <dgm:pt modelId="{79D9AF1B-D2C3-425E-B93E-1699B83EC9FD}" type="pres">
      <dgm:prSet presAssocID="{91684C69-4A4E-4666-9ADD-2968E74CE0C6}" presName="rootComposite" presStyleCnt="0"/>
      <dgm:spPr/>
    </dgm:pt>
    <dgm:pt modelId="{C61C42ED-16D3-40A5-9B1F-D0A8E26959E6}" type="pres">
      <dgm:prSet presAssocID="{91684C69-4A4E-4666-9ADD-2968E74CE0C6}" presName="rootText" presStyleLbl="node3" presStyleIdx="3" presStyleCnt="5">
        <dgm:presLayoutVars>
          <dgm:chPref val="3"/>
        </dgm:presLayoutVars>
      </dgm:prSet>
      <dgm:spPr/>
      <dgm:t>
        <a:bodyPr/>
        <a:lstStyle/>
        <a:p>
          <a:endParaRPr lang="es-MX"/>
        </a:p>
      </dgm:t>
    </dgm:pt>
    <dgm:pt modelId="{F82EB9BC-FE08-4176-AD73-BD6B570DF834}" type="pres">
      <dgm:prSet presAssocID="{91684C69-4A4E-4666-9ADD-2968E74CE0C6}" presName="rootConnector" presStyleLbl="node3" presStyleIdx="3" presStyleCnt="5"/>
      <dgm:spPr/>
      <dgm:t>
        <a:bodyPr/>
        <a:lstStyle/>
        <a:p>
          <a:endParaRPr lang="es-MX"/>
        </a:p>
      </dgm:t>
    </dgm:pt>
    <dgm:pt modelId="{C25EF3DF-872C-488B-9D82-46E0F37CF22B}" type="pres">
      <dgm:prSet presAssocID="{91684C69-4A4E-4666-9ADD-2968E74CE0C6}" presName="hierChild4" presStyleCnt="0"/>
      <dgm:spPr/>
    </dgm:pt>
    <dgm:pt modelId="{15B2CF2E-7375-44D1-8F9A-A5F6093D012C}" type="pres">
      <dgm:prSet presAssocID="{29A61641-6988-4399-A833-75F91A9CDDBA}" presName="Name37" presStyleLbl="parChTrans1D4" presStyleIdx="6" presStyleCnt="9"/>
      <dgm:spPr/>
      <dgm:t>
        <a:bodyPr/>
        <a:lstStyle/>
        <a:p>
          <a:endParaRPr lang="es-MX"/>
        </a:p>
      </dgm:t>
    </dgm:pt>
    <dgm:pt modelId="{C1BC0FAA-5A40-4248-85D2-072F5FE3D954}" type="pres">
      <dgm:prSet presAssocID="{3A19DFF4-3930-416B-98A0-0BBA946942DD}" presName="hierRoot2" presStyleCnt="0">
        <dgm:presLayoutVars>
          <dgm:hierBranch val="init"/>
        </dgm:presLayoutVars>
      </dgm:prSet>
      <dgm:spPr/>
    </dgm:pt>
    <dgm:pt modelId="{2632224F-4BEA-4D56-9B04-A2616FAB8EAE}" type="pres">
      <dgm:prSet presAssocID="{3A19DFF4-3930-416B-98A0-0BBA946942DD}" presName="rootComposite" presStyleCnt="0"/>
      <dgm:spPr/>
    </dgm:pt>
    <dgm:pt modelId="{21BC3D10-D383-4A6A-AE87-07DD1BC704AF}" type="pres">
      <dgm:prSet presAssocID="{3A19DFF4-3930-416B-98A0-0BBA946942DD}" presName="rootText" presStyleLbl="node4" presStyleIdx="6" presStyleCnt="9" custLinFactNeighborX="-23918" custLinFactNeighborY="3892">
        <dgm:presLayoutVars>
          <dgm:chPref val="3"/>
        </dgm:presLayoutVars>
      </dgm:prSet>
      <dgm:spPr/>
      <dgm:t>
        <a:bodyPr/>
        <a:lstStyle/>
        <a:p>
          <a:endParaRPr lang="es-MX"/>
        </a:p>
      </dgm:t>
    </dgm:pt>
    <dgm:pt modelId="{C6BAAEDB-B5E4-489C-A1B8-30F1CB2BB208}" type="pres">
      <dgm:prSet presAssocID="{3A19DFF4-3930-416B-98A0-0BBA946942DD}" presName="rootConnector" presStyleLbl="node4" presStyleIdx="6" presStyleCnt="9"/>
      <dgm:spPr/>
      <dgm:t>
        <a:bodyPr/>
        <a:lstStyle/>
        <a:p>
          <a:endParaRPr lang="es-MX"/>
        </a:p>
      </dgm:t>
    </dgm:pt>
    <dgm:pt modelId="{D6FDAB96-B5E6-456A-A228-BFB8AF23A9F0}" type="pres">
      <dgm:prSet presAssocID="{3A19DFF4-3930-416B-98A0-0BBA946942DD}" presName="hierChild4" presStyleCnt="0"/>
      <dgm:spPr/>
    </dgm:pt>
    <dgm:pt modelId="{4992BADD-6F50-43AF-92F3-A242586BDA5C}" type="pres">
      <dgm:prSet presAssocID="{3A19DFF4-3930-416B-98A0-0BBA946942DD}" presName="hierChild5" presStyleCnt="0"/>
      <dgm:spPr/>
    </dgm:pt>
    <dgm:pt modelId="{8A4D6D75-B2CC-4E1D-8FC7-BB46502D3715}" type="pres">
      <dgm:prSet presAssocID="{91684C69-4A4E-4666-9ADD-2968E74CE0C6}" presName="hierChild5" presStyleCnt="0"/>
      <dgm:spPr/>
    </dgm:pt>
    <dgm:pt modelId="{A6ED9911-6D09-4086-A7D7-0CA60477710C}" type="pres">
      <dgm:prSet presAssocID="{7D3EF7D4-B662-4581-9674-EF2E2A05EBE0}" presName="hierChild5" presStyleCnt="0"/>
      <dgm:spPr/>
    </dgm:pt>
    <dgm:pt modelId="{303BBB74-23DD-4F75-9FEB-20217F1FB8FB}" type="pres">
      <dgm:prSet presAssocID="{5E71726F-55BA-48F2-A6DF-6A19F5F3E6EA}" presName="Name37" presStyleLbl="parChTrans1D2" presStyleIdx="4" presStyleCnt="6"/>
      <dgm:spPr/>
      <dgm:t>
        <a:bodyPr/>
        <a:lstStyle/>
        <a:p>
          <a:endParaRPr lang="es-MX"/>
        </a:p>
      </dgm:t>
    </dgm:pt>
    <dgm:pt modelId="{B942521A-8650-4F6C-8AA9-78DD121D62D4}" type="pres">
      <dgm:prSet presAssocID="{A856C317-1E93-4761-B0DC-E56BA9E1D979}" presName="hierRoot2" presStyleCnt="0">
        <dgm:presLayoutVars>
          <dgm:hierBranch val="init"/>
        </dgm:presLayoutVars>
      </dgm:prSet>
      <dgm:spPr/>
    </dgm:pt>
    <dgm:pt modelId="{15210FAF-099E-4E7C-9DFD-7A3CA6522D91}" type="pres">
      <dgm:prSet presAssocID="{A856C317-1E93-4761-B0DC-E56BA9E1D979}" presName="rootComposite" presStyleCnt="0"/>
      <dgm:spPr/>
    </dgm:pt>
    <dgm:pt modelId="{6500650C-2F41-4BA1-B579-D9C297F38D9F}" type="pres">
      <dgm:prSet presAssocID="{A856C317-1E93-4761-B0DC-E56BA9E1D979}" presName="rootText" presStyleLbl="node2" presStyleIdx="4" presStyleCnt="6">
        <dgm:presLayoutVars>
          <dgm:chPref val="3"/>
        </dgm:presLayoutVars>
      </dgm:prSet>
      <dgm:spPr/>
      <dgm:t>
        <a:bodyPr/>
        <a:lstStyle/>
        <a:p>
          <a:endParaRPr lang="es-MX"/>
        </a:p>
      </dgm:t>
    </dgm:pt>
    <dgm:pt modelId="{885B44C1-1738-43DC-A5F1-8BDD0114A16B}" type="pres">
      <dgm:prSet presAssocID="{A856C317-1E93-4761-B0DC-E56BA9E1D979}" presName="rootConnector" presStyleLbl="node2" presStyleIdx="4" presStyleCnt="6"/>
      <dgm:spPr/>
      <dgm:t>
        <a:bodyPr/>
        <a:lstStyle/>
        <a:p>
          <a:endParaRPr lang="es-MX"/>
        </a:p>
      </dgm:t>
    </dgm:pt>
    <dgm:pt modelId="{85347CD1-6137-457A-94A5-D4E0DDA640AB}" type="pres">
      <dgm:prSet presAssocID="{A856C317-1E93-4761-B0DC-E56BA9E1D979}" presName="hierChild4" presStyleCnt="0"/>
      <dgm:spPr/>
    </dgm:pt>
    <dgm:pt modelId="{758DB68C-7E29-4592-8C62-90CB0ACCBF8B}" type="pres">
      <dgm:prSet presAssocID="{F0F15D13-355A-434E-A2AD-EF28A5DC63FA}" presName="Name37" presStyleLbl="parChTrans1D3" presStyleIdx="4" presStyleCnt="5"/>
      <dgm:spPr/>
      <dgm:t>
        <a:bodyPr/>
        <a:lstStyle/>
        <a:p>
          <a:endParaRPr lang="es-MX"/>
        </a:p>
      </dgm:t>
    </dgm:pt>
    <dgm:pt modelId="{CA322B63-742C-483F-8A09-D48357C26531}" type="pres">
      <dgm:prSet presAssocID="{E1C749CE-76E2-42BE-9104-0D891E1A1AF7}" presName="hierRoot2" presStyleCnt="0">
        <dgm:presLayoutVars>
          <dgm:hierBranch val="init"/>
        </dgm:presLayoutVars>
      </dgm:prSet>
      <dgm:spPr/>
    </dgm:pt>
    <dgm:pt modelId="{8ACCAC90-6757-41BC-90F7-340F5D556A2D}" type="pres">
      <dgm:prSet presAssocID="{E1C749CE-76E2-42BE-9104-0D891E1A1AF7}" presName="rootComposite" presStyleCnt="0"/>
      <dgm:spPr/>
    </dgm:pt>
    <dgm:pt modelId="{FD376083-B78A-4815-899A-7EAC0C918C03}" type="pres">
      <dgm:prSet presAssocID="{E1C749CE-76E2-42BE-9104-0D891E1A1AF7}" presName="rootText" presStyleLbl="node3" presStyleIdx="4" presStyleCnt="5">
        <dgm:presLayoutVars>
          <dgm:chPref val="3"/>
        </dgm:presLayoutVars>
      </dgm:prSet>
      <dgm:spPr/>
      <dgm:t>
        <a:bodyPr/>
        <a:lstStyle/>
        <a:p>
          <a:endParaRPr lang="es-MX"/>
        </a:p>
      </dgm:t>
    </dgm:pt>
    <dgm:pt modelId="{83026091-D477-41DC-AB49-E9A12611F265}" type="pres">
      <dgm:prSet presAssocID="{E1C749CE-76E2-42BE-9104-0D891E1A1AF7}" presName="rootConnector" presStyleLbl="node3" presStyleIdx="4" presStyleCnt="5"/>
      <dgm:spPr/>
      <dgm:t>
        <a:bodyPr/>
        <a:lstStyle/>
        <a:p>
          <a:endParaRPr lang="es-MX"/>
        </a:p>
      </dgm:t>
    </dgm:pt>
    <dgm:pt modelId="{F3B3AA7D-A26F-465B-BE21-8900B06E238C}" type="pres">
      <dgm:prSet presAssocID="{E1C749CE-76E2-42BE-9104-0D891E1A1AF7}" presName="hierChild4" presStyleCnt="0"/>
      <dgm:spPr/>
    </dgm:pt>
    <dgm:pt modelId="{6E721476-EDC2-42DE-B262-2A47CAF9D4E6}" type="pres">
      <dgm:prSet presAssocID="{DFF167A8-632E-45BB-974E-24AE4DF668A0}" presName="Name37" presStyleLbl="parChTrans1D4" presStyleIdx="7" presStyleCnt="9"/>
      <dgm:spPr/>
      <dgm:t>
        <a:bodyPr/>
        <a:lstStyle/>
        <a:p>
          <a:endParaRPr lang="es-MX"/>
        </a:p>
      </dgm:t>
    </dgm:pt>
    <dgm:pt modelId="{60B761CC-EEA8-4639-B415-8E437A9FF060}" type="pres">
      <dgm:prSet presAssocID="{CF7D86A3-12A0-4ACA-AA56-94E429C01CE7}" presName="hierRoot2" presStyleCnt="0">
        <dgm:presLayoutVars>
          <dgm:hierBranch val="init"/>
        </dgm:presLayoutVars>
      </dgm:prSet>
      <dgm:spPr/>
    </dgm:pt>
    <dgm:pt modelId="{3EDA340C-42C9-430D-BA8A-09DF8D37F611}" type="pres">
      <dgm:prSet presAssocID="{CF7D86A3-12A0-4ACA-AA56-94E429C01CE7}" presName="rootComposite" presStyleCnt="0"/>
      <dgm:spPr/>
    </dgm:pt>
    <dgm:pt modelId="{79122CF4-67AF-4613-A7BC-FBE0ACF11EB0}" type="pres">
      <dgm:prSet presAssocID="{CF7D86A3-12A0-4ACA-AA56-94E429C01CE7}" presName="rootText" presStyleLbl="node4" presStyleIdx="7" presStyleCnt="9">
        <dgm:presLayoutVars>
          <dgm:chPref val="3"/>
        </dgm:presLayoutVars>
      </dgm:prSet>
      <dgm:spPr/>
      <dgm:t>
        <a:bodyPr/>
        <a:lstStyle/>
        <a:p>
          <a:endParaRPr lang="es-MX"/>
        </a:p>
      </dgm:t>
    </dgm:pt>
    <dgm:pt modelId="{E3E1F91D-66D7-4304-BA51-5059429F6717}" type="pres">
      <dgm:prSet presAssocID="{CF7D86A3-12A0-4ACA-AA56-94E429C01CE7}" presName="rootConnector" presStyleLbl="node4" presStyleIdx="7" presStyleCnt="9"/>
      <dgm:spPr/>
      <dgm:t>
        <a:bodyPr/>
        <a:lstStyle/>
        <a:p>
          <a:endParaRPr lang="es-MX"/>
        </a:p>
      </dgm:t>
    </dgm:pt>
    <dgm:pt modelId="{670CED9A-67DB-463B-8DB1-0E0BB6AB1E38}" type="pres">
      <dgm:prSet presAssocID="{CF7D86A3-12A0-4ACA-AA56-94E429C01CE7}" presName="hierChild4" presStyleCnt="0"/>
      <dgm:spPr/>
    </dgm:pt>
    <dgm:pt modelId="{DF02CA2D-A4FE-48C9-B4AE-7C5C93DA536A}" type="pres">
      <dgm:prSet presAssocID="{2296E662-986F-4C2F-AB20-099B013B3DC2}" presName="Name37" presStyleLbl="parChTrans1D4" presStyleIdx="8" presStyleCnt="9"/>
      <dgm:spPr/>
      <dgm:t>
        <a:bodyPr/>
        <a:lstStyle/>
        <a:p>
          <a:endParaRPr lang="es-MX"/>
        </a:p>
      </dgm:t>
    </dgm:pt>
    <dgm:pt modelId="{19553C81-FDD1-49E1-863A-039CB1A7BDF7}" type="pres">
      <dgm:prSet presAssocID="{3FFFB194-D657-42CF-87E0-DAE6A2AC725D}" presName="hierRoot2" presStyleCnt="0">
        <dgm:presLayoutVars>
          <dgm:hierBranch val="init"/>
        </dgm:presLayoutVars>
      </dgm:prSet>
      <dgm:spPr/>
    </dgm:pt>
    <dgm:pt modelId="{8A86E34F-C583-4C54-8C45-760F187D07B4}" type="pres">
      <dgm:prSet presAssocID="{3FFFB194-D657-42CF-87E0-DAE6A2AC725D}" presName="rootComposite" presStyleCnt="0"/>
      <dgm:spPr/>
    </dgm:pt>
    <dgm:pt modelId="{A8421643-1C5F-4139-BED1-E5CA2682B684}" type="pres">
      <dgm:prSet presAssocID="{3FFFB194-D657-42CF-87E0-DAE6A2AC725D}" presName="rootText" presStyleLbl="node4" presStyleIdx="8" presStyleCnt="9" custLinFactNeighborX="-22884" custLinFactNeighborY="2533">
        <dgm:presLayoutVars>
          <dgm:chPref val="3"/>
        </dgm:presLayoutVars>
      </dgm:prSet>
      <dgm:spPr/>
      <dgm:t>
        <a:bodyPr/>
        <a:lstStyle/>
        <a:p>
          <a:endParaRPr lang="es-MX"/>
        </a:p>
      </dgm:t>
    </dgm:pt>
    <dgm:pt modelId="{A78C521E-0B17-4118-98F9-7D80C2D650F6}" type="pres">
      <dgm:prSet presAssocID="{3FFFB194-D657-42CF-87E0-DAE6A2AC725D}" presName="rootConnector" presStyleLbl="node4" presStyleIdx="8" presStyleCnt="9"/>
      <dgm:spPr/>
      <dgm:t>
        <a:bodyPr/>
        <a:lstStyle/>
        <a:p>
          <a:endParaRPr lang="es-MX"/>
        </a:p>
      </dgm:t>
    </dgm:pt>
    <dgm:pt modelId="{6FD3D267-4935-4CA5-AA18-58A746AFC752}" type="pres">
      <dgm:prSet presAssocID="{3FFFB194-D657-42CF-87E0-DAE6A2AC725D}" presName="hierChild4" presStyleCnt="0"/>
      <dgm:spPr/>
    </dgm:pt>
    <dgm:pt modelId="{5251D259-A57F-4D48-892A-A95846927ED2}" type="pres">
      <dgm:prSet presAssocID="{3FFFB194-D657-42CF-87E0-DAE6A2AC725D}" presName="hierChild5" presStyleCnt="0"/>
      <dgm:spPr/>
    </dgm:pt>
    <dgm:pt modelId="{BFB321A4-D826-458F-BD2C-A5B0B89D8A5D}" type="pres">
      <dgm:prSet presAssocID="{CF7D86A3-12A0-4ACA-AA56-94E429C01CE7}" presName="hierChild5" presStyleCnt="0"/>
      <dgm:spPr/>
    </dgm:pt>
    <dgm:pt modelId="{63217C40-A0A7-4AED-838F-5274A2604FF4}" type="pres">
      <dgm:prSet presAssocID="{E1C749CE-76E2-42BE-9104-0D891E1A1AF7}" presName="hierChild5" presStyleCnt="0"/>
      <dgm:spPr/>
    </dgm:pt>
    <dgm:pt modelId="{B9AC736A-A12B-46F5-8C3E-C93085F9BF5E}" type="pres">
      <dgm:prSet presAssocID="{A856C317-1E93-4761-B0DC-E56BA9E1D979}" presName="hierChild5" presStyleCnt="0"/>
      <dgm:spPr/>
    </dgm:pt>
    <dgm:pt modelId="{9FEBDB74-4269-4807-A55D-199A9DDA4700}" type="pres">
      <dgm:prSet presAssocID="{4795C708-8493-4839-89CD-666C51254372}" presName="Name37" presStyleLbl="parChTrans1D2" presStyleIdx="5" presStyleCnt="6"/>
      <dgm:spPr/>
      <dgm:t>
        <a:bodyPr/>
        <a:lstStyle/>
        <a:p>
          <a:endParaRPr lang="es-MX"/>
        </a:p>
      </dgm:t>
    </dgm:pt>
    <dgm:pt modelId="{4AD3B45D-D22D-4173-92CA-33F0FA555221}" type="pres">
      <dgm:prSet presAssocID="{BCFDAEDA-4237-4387-AFF5-0A838FBF7DB2}" presName="hierRoot2" presStyleCnt="0">
        <dgm:presLayoutVars>
          <dgm:hierBranch val="init"/>
        </dgm:presLayoutVars>
      </dgm:prSet>
      <dgm:spPr/>
    </dgm:pt>
    <dgm:pt modelId="{6F3FF343-E6C6-409E-ABD2-ECD0BB765E9E}" type="pres">
      <dgm:prSet presAssocID="{BCFDAEDA-4237-4387-AFF5-0A838FBF7DB2}" presName="rootComposite" presStyleCnt="0"/>
      <dgm:spPr/>
    </dgm:pt>
    <dgm:pt modelId="{3E42776B-A516-4504-88DF-C950400F515D}" type="pres">
      <dgm:prSet presAssocID="{BCFDAEDA-4237-4387-AFF5-0A838FBF7DB2}" presName="rootText" presStyleLbl="node2" presStyleIdx="5" presStyleCnt="6">
        <dgm:presLayoutVars>
          <dgm:chPref val="3"/>
        </dgm:presLayoutVars>
      </dgm:prSet>
      <dgm:spPr/>
      <dgm:t>
        <a:bodyPr/>
        <a:lstStyle/>
        <a:p>
          <a:endParaRPr lang="es-MX"/>
        </a:p>
      </dgm:t>
    </dgm:pt>
    <dgm:pt modelId="{64C86B09-C9BC-4E45-A05F-769B200FED82}" type="pres">
      <dgm:prSet presAssocID="{BCFDAEDA-4237-4387-AFF5-0A838FBF7DB2}" presName="rootConnector" presStyleLbl="node2" presStyleIdx="5" presStyleCnt="6"/>
      <dgm:spPr/>
      <dgm:t>
        <a:bodyPr/>
        <a:lstStyle/>
        <a:p>
          <a:endParaRPr lang="es-MX"/>
        </a:p>
      </dgm:t>
    </dgm:pt>
    <dgm:pt modelId="{FE387E45-EE04-4533-A57C-F5234E0FD75C}" type="pres">
      <dgm:prSet presAssocID="{BCFDAEDA-4237-4387-AFF5-0A838FBF7DB2}" presName="hierChild4" presStyleCnt="0"/>
      <dgm:spPr/>
    </dgm:pt>
    <dgm:pt modelId="{3D03A424-21A3-42B1-9342-B582E387C572}" type="pres">
      <dgm:prSet presAssocID="{BCFDAEDA-4237-4387-AFF5-0A838FBF7DB2}" presName="hierChild5" presStyleCnt="0"/>
      <dgm:spPr/>
    </dgm:pt>
    <dgm:pt modelId="{5734397C-768E-46E6-AA14-9110C2ECB264}" type="pres">
      <dgm:prSet presAssocID="{723BB803-114B-40F0-87D5-91FA957B8737}" presName="hierChild3" presStyleCnt="0"/>
      <dgm:spPr/>
    </dgm:pt>
  </dgm:ptLst>
  <dgm:cxnLst>
    <dgm:cxn modelId="{B3754D59-1DEB-447A-96C3-95FD0AC94012}" type="presOf" srcId="{DFF167A8-632E-45BB-974E-24AE4DF668A0}" destId="{6E721476-EDC2-42DE-B262-2A47CAF9D4E6}" srcOrd="0" destOrd="0" presId="urn:microsoft.com/office/officeart/2005/8/layout/orgChart1"/>
    <dgm:cxn modelId="{DE27C272-258B-453E-A0AF-D4F58E75E5AE}" type="presOf" srcId="{3A19DFF4-3930-416B-98A0-0BBA946942DD}" destId="{21BC3D10-D383-4A6A-AE87-07DD1BC704AF}" srcOrd="0" destOrd="0" presId="urn:microsoft.com/office/officeart/2005/8/layout/orgChart1"/>
    <dgm:cxn modelId="{E5288F19-2EF9-444A-9373-6FCB345A46EE}" type="presOf" srcId="{BCFDAEDA-4237-4387-AFF5-0A838FBF7DB2}" destId="{3E42776B-A516-4504-88DF-C950400F515D}" srcOrd="0" destOrd="0" presId="urn:microsoft.com/office/officeart/2005/8/layout/orgChart1"/>
    <dgm:cxn modelId="{FD0552BC-34CE-43BE-B877-2290026D9859}" type="presOf" srcId="{BCFDAEDA-4237-4387-AFF5-0A838FBF7DB2}" destId="{64C86B09-C9BC-4E45-A05F-769B200FED82}" srcOrd="1" destOrd="0" presId="urn:microsoft.com/office/officeart/2005/8/layout/orgChart1"/>
    <dgm:cxn modelId="{60042E5F-431D-4354-8AB2-E70A687E4A10}" type="presOf" srcId="{94318B1A-35FF-4070-AD9A-8D981FEC4A72}" destId="{AE6F5035-78DE-4E6C-A4B0-CD2F09D598A7}" srcOrd="0" destOrd="0" presId="urn:microsoft.com/office/officeart/2005/8/layout/orgChart1"/>
    <dgm:cxn modelId="{557D223D-7870-44E9-A121-D4948F3D53A0}" type="presOf" srcId="{1615185C-7496-431B-979D-B9C69FA47D47}" destId="{59771FB5-E16F-4758-B67D-7A3815052848}" srcOrd="1" destOrd="0" presId="urn:microsoft.com/office/officeart/2005/8/layout/orgChart1"/>
    <dgm:cxn modelId="{25918AFA-6512-4DB8-A097-F8EBAA145B40}" type="presOf" srcId="{E348EADE-2EA7-4832-8A5A-6E5AA5F352A0}" destId="{6D91A795-392F-4157-9E35-AFD25DECA579}" srcOrd="0" destOrd="0" presId="urn:microsoft.com/office/officeart/2005/8/layout/orgChart1"/>
    <dgm:cxn modelId="{043B7D73-9C75-4CA0-895F-F26575F6A773}" srcId="{723BB803-114B-40F0-87D5-91FA957B8737}" destId="{A3BA2F91-3749-4FCC-8D47-89E05C332186}" srcOrd="0" destOrd="0" parTransId="{A4128E0A-128F-4E3D-BBE8-370AAF203450}" sibTransId="{40E365E7-7B46-477D-820B-186B2695404B}"/>
    <dgm:cxn modelId="{5EEE4323-BD22-4C8B-A50F-4DF299B3DDFC}" type="presOf" srcId="{EF1864B6-6789-46C4-83A7-22BDEDDB089E}" destId="{96EE5381-837D-481C-AE20-55CB30B6F8F9}" srcOrd="1" destOrd="0" presId="urn:microsoft.com/office/officeart/2005/8/layout/orgChart1"/>
    <dgm:cxn modelId="{8E1263B6-8DE3-4765-BF2D-2F6939EBE91D}" type="presOf" srcId="{B4867A8B-3584-45EE-9E6F-521CF38D35D2}" destId="{3FEDC283-742F-4D0B-9A64-83D8845420C3}" srcOrd="0" destOrd="0" presId="urn:microsoft.com/office/officeart/2005/8/layout/orgChart1"/>
    <dgm:cxn modelId="{D8ABD5EE-7E7F-4AEF-8302-13B2E0B8C3C1}" type="presOf" srcId="{723BB803-114B-40F0-87D5-91FA957B8737}" destId="{51BFF887-FA94-4E80-B94E-29F413E00452}" srcOrd="1" destOrd="0" presId="urn:microsoft.com/office/officeart/2005/8/layout/orgChart1"/>
    <dgm:cxn modelId="{09A002E3-3713-46C8-9D01-EFF93636AE3D}" srcId="{EF1864B6-6789-46C4-83A7-22BDEDDB089E}" destId="{56A99BAE-31B5-48F6-9426-74582D32BCC1}" srcOrd="0" destOrd="0" parTransId="{7CF20367-C9B9-4271-BA7F-E3703B1AC411}" sibTransId="{AE59D36B-B8C3-4991-89B0-8F32585B9739}"/>
    <dgm:cxn modelId="{A9278BE0-1956-4ABC-854E-8931AE7C283F}" srcId="{E1C749CE-76E2-42BE-9104-0D891E1A1AF7}" destId="{CF7D86A3-12A0-4ACA-AA56-94E429C01CE7}" srcOrd="0" destOrd="0" parTransId="{DFF167A8-632E-45BB-974E-24AE4DF668A0}" sibTransId="{F9268801-D261-40AF-AF8A-F6893FE3BD41}"/>
    <dgm:cxn modelId="{8BAF467C-659A-4ADF-87B9-93C750AF227F}" srcId="{A3BA2F91-3749-4FCC-8D47-89E05C332186}" destId="{F232631C-7AA1-42A6-B81A-C99853FBEBC4}" srcOrd="0" destOrd="0" parTransId="{D55FC383-F678-4E1D-98C4-4D00AF2A07CF}" sibTransId="{FD7F4F40-A942-46A6-AFFD-C30A11C9395B}"/>
    <dgm:cxn modelId="{FBFCFD5F-911A-4C48-AE35-3987528FCEAB}" srcId="{91684C69-4A4E-4666-9ADD-2968E74CE0C6}" destId="{3A19DFF4-3930-416B-98A0-0BBA946942DD}" srcOrd="0" destOrd="0" parTransId="{29A61641-6988-4399-A833-75F91A9CDDBA}" sibTransId="{2F54E472-D53F-4C62-B2F5-46F4100E49D8}"/>
    <dgm:cxn modelId="{542AC0D1-C3D3-4740-984F-DAB322D9C331}" srcId="{723BB803-114B-40F0-87D5-91FA957B8737}" destId="{E348EADE-2EA7-4832-8A5A-6E5AA5F352A0}" srcOrd="1" destOrd="0" parTransId="{94318B1A-35FF-4070-AD9A-8D981FEC4A72}" sibTransId="{DCC2D63C-C18D-438A-A7DA-140AD49D7BAF}"/>
    <dgm:cxn modelId="{1A06AEB6-DE3A-4DDF-BFF5-6F2C92E6C5F4}" type="presOf" srcId="{7CF20367-C9B9-4271-BA7F-E3703B1AC411}" destId="{6C9140E5-1C29-4747-8CFE-6882738917FA}" srcOrd="0" destOrd="0" presId="urn:microsoft.com/office/officeart/2005/8/layout/orgChart1"/>
    <dgm:cxn modelId="{7CCA5C08-660B-4C5E-8123-51D37CA91E6E}" type="presOf" srcId="{F1E6D886-AF9D-4156-BC2D-39AFB50F6A43}" destId="{B2A9A2B0-5E97-4933-8137-74224686A75E}" srcOrd="0" destOrd="0" presId="urn:microsoft.com/office/officeart/2005/8/layout/orgChart1"/>
    <dgm:cxn modelId="{B5ADA73D-24A1-4B04-8C9D-05A5DD9D8CA3}" type="presOf" srcId="{BDB52C84-3EB7-4FA9-9AF9-97ECC94EA4A3}" destId="{A13FD3BD-A530-4E34-AB14-2E91E7246B40}" srcOrd="0" destOrd="0" presId="urn:microsoft.com/office/officeart/2005/8/layout/orgChart1"/>
    <dgm:cxn modelId="{F83BBA1E-EF18-4D31-9859-C829B789CBB3}" srcId="{723BB803-114B-40F0-87D5-91FA957B8737}" destId="{A856C317-1E93-4761-B0DC-E56BA9E1D979}" srcOrd="4" destOrd="0" parTransId="{5E71726F-55BA-48F2-A6DF-6A19F5F3E6EA}" sibTransId="{194FFFCF-707F-4920-9DD4-ADF836DF2522}"/>
    <dgm:cxn modelId="{8AEA3104-BB63-4982-85FC-800716296D94}" type="presOf" srcId="{723BB803-114B-40F0-87D5-91FA957B8737}" destId="{3B1DDBAD-468A-4B92-8CF1-9A9AC119ACFA}" srcOrd="0" destOrd="0" presId="urn:microsoft.com/office/officeart/2005/8/layout/orgChart1"/>
    <dgm:cxn modelId="{D3FDDBD9-87BF-497E-A80C-70FD9EB7A1F1}" type="presOf" srcId="{56A99BAE-31B5-48F6-9426-74582D32BCC1}" destId="{D2303D2D-899E-42DE-87A1-B9603BEFF495}" srcOrd="0" destOrd="0" presId="urn:microsoft.com/office/officeart/2005/8/layout/orgChart1"/>
    <dgm:cxn modelId="{22A35578-C4E3-43FC-87F9-17956A890DE0}" type="presOf" srcId="{2296E662-986F-4C2F-AB20-099B013B3DC2}" destId="{DF02CA2D-A4FE-48C9-B4AE-7C5C93DA536A}" srcOrd="0" destOrd="0" presId="urn:microsoft.com/office/officeart/2005/8/layout/orgChart1"/>
    <dgm:cxn modelId="{8EF715BB-46F5-4415-B79C-4DA5ADD2DCAF}" type="presOf" srcId="{A856C317-1E93-4761-B0DC-E56BA9E1D979}" destId="{885B44C1-1738-43DC-A5F1-8BDD0114A16B}" srcOrd="1" destOrd="0" presId="urn:microsoft.com/office/officeart/2005/8/layout/orgChart1"/>
    <dgm:cxn modelId="{6B3AE0AD-E36D-438C-A91F-B8535F2DF963}" srcId="{E348EADE-2EA7-4832-8A5A-6E5AA5F352A0}" destId="{EF1864B6-6789-46C4-83A7-22BDEDDB089E}" srcOrd="0" destOrd="0" parTransId="{B4CAE57F-055F-4B89-B5DF-D9DC74382F62}" sibTransId="{AAE2ECA5-7FD6-47CC-9E05-A82F417580D3}"/>
    <dgm:cxn modelId="{7AA5002D-6672-4E0C-9119-A741CF3FDA4B}" srcId="{A856C317-1E93-4761-B0DC-E56BA9E1D979}" destId="{E1C749CE-76E2-42BE-9104-0D891E1A1AF7}" srcOrd="0" destOrd="0" parTransId="{F0F15D13-355A-434E-A2AD-EF28A5DC63FA}" sibTransId="{26284632-4951-47DF-813A-20DAE69489A3}"/>
    <dgm:cxn modelId="{0CA7236A-A03F-42CB-A46A-21AED88830C5}" type="presOf" srcId="{9C8EE251-BF45-40CF-B618-383C08B7E61C}" destId="{81C1E548-6681-4181-A482-D299A51A640F}" srcOrd="0" destOrd="0" presId="urn:microsoft.com/office/officeart/2005/8/layout/orgChart1"/>
    <dgm:cxn modelId="{CB24C285-7B09-4CB4-8CE9-D50F453015EE}" srcId="{F232631C-7AA1-42A6-B81A-C99853FBEBC4}" destId="{F2F26B83-A427-483D-9D0A-B33DF7A85C56}" srcOrd="0" destOrd="0" parTransId="{C437E752-EC5B-4724-8C6B-4F6CA1D955E8}" sibTransId="{A7338EDC-AE9B-4971-84A3-A4BEC0315815}"/>
    <dgm:cxn modelId="{C18C21D3-D447-414F-BD7D-F3B35EC69D70}" type="presOf" srcId="{C437E752-EC5B-4724-8C6B-4F6CA1D955E8}" destId="{D45A9CF8-7D5B-4DA7-A5BC-8BEB704096F2}" srcOrd="0" destOrd="0" presId="urn:microsoft.com/office/officeart/2005/8/layout/orgChart1"/>
    <dgm:cxn modelId="{F3B91C00-684E-4E2E-9DC2-ED3E0772AAEC}" type="presOf" srcId="{EF1864B6-6789-46C4-83A7-22BDEDDB089E}" destId="{B14C382E-8F12-4BC2-9BB7-FB924BCBFC12}" srcOrd="0" destOrd="0" presId="urn:microsoft.com/office/officeart/2005/8/layout/orgChart1"/>
    <dgm:cxn modelId="{A7384645-C2BE-4950-B97E-E77479236A3E}" type="presOf" srcId="{1BE8AD2A-08E0-4FC5-A0E7-4F182A528C15}" destId="{894EE78B-4902-44E7-8A2D-7037B1074A72}" srcOrd="1" destOrd="0" presId="urn:microsoft.com/office/officeart/2005/8/layout/orgChart1"/>
    <dgm:cxn modelId="{D9ACD21D-6489-44E5-AA3F-3694877AF813}" srcId="{1BE8AD2A-08E0-4FC5-A0E7-4F182A528C15}" destId="{BDB52C84-3EB7-4FA9-9AF9-97ECC94EA4A3}" srcOrd="0" destOrd="0" parTransId="{6558D0B6-C917-4C31-8C17-9C87490E506D}" sibTransId="{B5908EA2-3991-41D8-8572-0B789CD8F5F1}"/>
    <dgm:cxn modelId="{4D182FC0-277D-4C8D-AA14-DDB92A294B10}" srcId="{A56A18B4-A03A-4941-B8D4-6F8FD1BF5DDF}" destId="{1615185C-7496-431B-979D-B9C69FA47D47}" srcOrd="0" destOrd="0" parTransId="{44B577CF-A81B-4064-B3E5-E2CF49048FC9}" sibTransId="{E2D24DF7-43CD-4582-8044-E7FEE010BE98}"/>
    <dgm:cxn modelId="{2D537817-553B-4A00-87FE-8FBFDC0BBC42}" type="presOf" srcId="{A3BA2F91-3749-4FCC-8D47-89E05C332186}" destId="{656F0A1E-77FC-44D7-B5CF-0E3ECCB2E942}" srcOrd="1" destOrd="0" presId="urn:microsoft.com/office/officeart/2005/8/layout/orgChart1"/>
    <dgm:cxn modelId="{4E5A9466-2489-46F0-AD75-5B4B09BF12FE}" type="presOf" srcId="{56A99BAE-31B5-48F6-9426-74582D32BCC1}" destId="{1EAB3073-D510-42B7-8DA2-B823E57BCDA0}" srcOrd="1" destOrd="0" presId="urn:microsoft.com/office/officeart/2005/8/layout/orgChart1"/>
    <dgm:cxn modelId="{5DB5DB91-874F-421E-8771-E4E1D603F37E}" type="presOf" srcId="{9C8EE251-BF45-40CF-B618-383C08B7E61C}" destId="{8380641F-6214-42EE-AA14-2AACF4DCAFE1}" srcOrd="1" destOrd="0" presId="urn:microsoft.com/office/officeart/2005/8/layout/orgChart1"/>
    <dgm:cxn modelId="{843B82E3-142B-489D-ACE4-DAB624587F56}" srcId="{7D3EF7D4-B662-4581-9674-EF2E2A05EBE0}" destId="{91684C69-4A4E-4666-9ADD-2968E74CE0C6}" srcOrd="0" destOrd="0" parTransId="{B4867A8B-3584-45EE-9E6F-521CF38D35D2}" sibTransId="{84E38C2D-FB10-4EAC-830C-11036B0BCBFA}"/>
    <dgm:cxn modelId="{24881E6D-E3F0-441F-A47C-63E6E0577DB1}" srcId="{1615185C-7496-431B-979D-B9C69FA47D47}" destId="{1BE8AD2A-08E0-4FC5-A0E7-4F182A528C15}" srcOrd="0" destOrd="0" parTransId="{F1E6D886-AF9D-4156-BC2D-39AFB50F6A43}" sibTransId="{300FCCCA-6831-45A0-9126-0742400629B9}"/>
    <dgm:cxn modelId="{8659B083-4B65-48CC-A339-4858E69A4A26}" srcId="{723BB803-114B-40F0-87D5-91FA957B8737}" destId="{7D3EF7D4-B662-4581-9674-EF2E2A05EBE0}" srcOrd="3" destOrd="0" parTransId="{BCF8B372-F688-40E9-A3EE-243F2BAD1030}" sibTransId="{64FD49A0-28CA-4DF5-821D-79442CA93DB8}"/>
    <dgm:cxn modelId="{B6D541C6-E2E9-45C3-AA0F-5EDA1EFC614C}" type="presOf" srcId="{6558D0B6-C917-4C31-8C17-9C87490E506D}" destId="{1F9697A1-E819-4540-BAAF-810F9C3AA182}" srcOrd="0" destOrd="0" presId="urn:microsoft.com/office/officeart/2005/8/layout/orgChart1"/>
    <dgm:cxn modelId="{42FDEAC1-D62B-4F26-8A2D-C4138E6EFF6B}" type="presOf" srcId="{A3BA2F91-3749-4FCC-8D47-89E05C332186}" destId="{F03CE91D-EB3D-4031-B57B-19CDCA8E463B}" srcOrd="0" destOrd="0" presId="urn:microsoft.com/office/officeart/2005/8/layout/orgChart1"/>
    <dgm:cxn modelId="{CCCF0CC0-FD2C-415A-A152-C51674CBBF8E}" type="presOf" srcId="{BDB52C84-3EB7-4FA9-9AF9-97ECC94EA4A3}" destId="{6E00A23E-6BAE-4711-B375-6F7F1A0D7AFC}" srcOrd="1" destOrd="0" presId="urn:microsoft.com/office/officeart/2005/8/layout/orgChart1"/>
    <dgm:cxn modelId="{2DD9923A-984D-4709-A7A0-8786B00E537E}" type="presOf" srcId="{4795C708-8493-4839-89CD-666C51254372}" destId="{9FEBDB74-4269-4807-A55D-199A9DDA4700}" srcOrd="0" destOrd="0" presId="urn:microsoft.com/office/officeart/2005/8/layout/orgChart1"/>
    <dgm:cxn modelId="{82F1CE5B-B69A-4B68-BD86-DB90E9A1FED4}" type="presOf" srcId="{29A61641-6988-4399-A833-75F91A9CDDBA}" destId="{15B2CF2E-7375-44D1-8F9A-A5F6093D012C}" srcOrd="0" destOrd="0" presId="urn:microsoft.com/office/officeart/2005/8/layout/orgChart1"/>
    <dgm:cxn modelId="{1064BE42-24DD-4373-9905-E160717FEDAC}" type="presOf" srcId="{3A19DFF4-3930-416B-98A0-0BBA946942DD}" destId="{C6BAAEDB-B5E4-489C-A1B8-30F1CB2BB208}" srcOrd="1" destOrd="0" presId="urn:microsoft.com/office/officeart/2005/8/layout/orgChart1"/>
    <dgm:cxn modelId="{A449041D-0102-47A5-B4F1-1218EB61F47C}" type="presOf" srcId="{7D3EF7D4-B662-4581-9674-EF2E2A05EBE0}" destId="{8CD647FC-42C5-454D-8617-83BC3D615BAC}" srcOrd="1" destOrd="0" presId="urn:microsoft.com/office/officeart/2005/8/layout/orgChart1"/>
    <dgm:cxn modelId="{3259B61B-0188-4BE1-B119-5517FFB8290F}" type="presOf" srcId="{A03049E8-A819-447C-B750-B759141394F1}" destId="{436CDAD1-008C-4F8B-9C45-303BA4D9247C}" srcOrd="1" destOrd="0" presId="urn:microsoft.com/office/officeart/2005/8/layout/orgChart1"/>
    <dgm:cxn modelId="{D48B98E3-1BA7-4D30-81DF-13F54B174312}" type="presOf" srcId="{91684C69-4A4E-4666-9ADD-2968E74CE0C6}" destId="{F82EB9BC-FE08-4176-AD73-BD6B570DF834}" srcOrd="1" destOrd="0" presId="urn:microsoft.com/office/officeart/2005/8/layout/orgChart1"/>
    <dgm:cxn modelId="{9EDCEBA9-38F3-4F77-BC7A-EE80E52B815C}" type="presOf" srcId="{F2F26B83-A427-483D-9D0A-B33DF7A85C56}" destId="{E0AD215F-C140-4124-BDD5-651EE989E6BD}" srcOrd="1" destOrd="0" presId="urn:microsoft.com/office/officeart/2005/8/layout/orgChart1"/>
    <dgm:cxn modelId="{5E4CA1C7-ABC6-448D-84AB-B1119236599E}" type="presOf" srcId="{46DA3E48-FBC7-477A-A17B-8F7867705F80}" destId="{AD7EEB10-0EA9-4CFA-B2CF-135E86C07418}" srcOrd="0" destOrd="0" presId="urn:microsoft.com/office/officeart/2005/8/layout/orgChart1"/>
    <dgm:cxn modelId="{BC6A2196-AF5D-44A4-85ED-ED3DAAAB8BFD}" type="presOf" srcId="{CF7D86A3-12A0-4ACA-AA56-94E429C01CE7}" destId="{E3E1F91D-66D7-4304-BA51-5059429F6717}" srcOrd="1" destOrd="0" presId="urn:microsoft.com/office/officeart/2005/8/layout/orgChart1"/>
    <dgm:cxn modelId="{E51E309B-A02F-4E8E-9502-5EE995CD1D69}" type="presOf" srcId="{E348EADE-2EA7-4832-8A5A-6E5AA5F352A0}" destId="{29E96329-4F4A-48E8-B059-9D1E376D4D2A}" srcOrd="1" destOrd="0" presId="urn:microsoft.com/office/officeart/2005/8/layout/orgChart1"/>
    <dgm:cxn modelId="{DE84034E-9E5A-4152-8843-35F8E899F673}" type="presOf" srcId="{A4128E0A-128F-4E3D-BBE8-370AAF203450}" destId="{0334E0AF-5079-4386-91C5-7A0ED7D75D15}" srcOrd="0" destOrd="0" presId="urn:microsoft.com/office/officeart/2005/8/layout/orgChart1"/>
    <dgm:cxn modelId="{6426786F-5223-4297-A256-B2FC4BF486EA}" srcId="{723BB803-114B-40F0-87D5-91FA957B8737}" destId="{A56A18B4-A03A-4941-B8D4-6F8FD1BF5DDF}" srcOrd="2" destOrd="0" parTransId="{61A61E62-11A3-4733-BB65-56543DD8FBE4}" sibTransId="{D51A24A3-03AA-42DE-9729-0D407DBAFD49}"/>
    <dgm:cxn modelId="{B85887C9-A37E-445F-92FB-716C742590CB}" srcId="{CF7D86A3-12A0-4ACA-AA56-94E429C01CE7}" destId="{3FFFB194-D657-42CF-87E0-DAE6A2AC725D}" srcOrd="0" destOrd="0" parTransId="{2296E662-986F-4C2F-AB20-099B013B3DC2}" sibTransId="{B62EFDC3-DE37-474A-B407-39097AC2024C}"/>
    <dgm:cxn modelId="{BE77D336-3421-415F-9EC9-5356AAD4065D}" srcId="{F2F26B83-A427-483D-9D0A-B33DF7A85C56}" destId="{A03049E8-A819-447C-B750-B759141394F1}" srcOrd="0" destOrd="0" parTransId="{04EEB400-2139-413B-BBA8-9B07FA7708A6}" sibTransId="{C511770B-2401-40C8-9C30-42B2BBBE233F}"/>
    <dgm:cxn modelId="{79BCC077-F788-4D77-A38F-EF298ACE00B8}" type="presOf" srcId="{D55FC383-F678-4E1D-98C4-4D00AF2A07CF}" destId="{16A6DFF6-4186-4684-B9B9-B5F39C725D90}" srcOrd="0" destOrd="0" presId="urn:microsoft.com/office/officeart/2005/8/layout/orgChart1"/>
    <dgm:cxn modelId="{EDC6072A-B16A-4E66-A147-85F00A88CCD2}" type="presOf" srcId="{7B35CDC8-405F-475D-9822-BC38A892043B}" destId="{FCAAEF31-DC3B-40D3-A74C-CC1196C7C7B3}" srcOrd="0" destOrd="0" presId="urn:microsoft.com/office/officeart/2005/8/layout/orgChart1"/>
    <dgm:cxn modelId="{7530BA3B-3FCB-4C69-A469-5C5351A817C8}" type="presOf" srcId="{7D3EF7D4-B662-4581-9674-EF2E2A05EBE0}" destId="{EBDBF414-7B0E-4B86-83D7-181143E5D423}" srcOrd="0" destOrd="0" presId="urn:microsoft.com/office/officeart/2005/8/layout/orgChart1"/>
    <dgm:cxn modelId="{134E38F8-8A59-458F-97C9-DDCC352EE93A}" type="presOf" srcId="{44B577CF-A81B-4064-B3E5-E2CF49048FC9}" destId="{D64A89B8-2F01-4BCC-8240-8588B039BC03}" srcOrd="0" destOrd="0" presId="urn:microsoft.com/office/officeart/2005/8/layout/orgChart1"/>
    <dgm:cxn modelId="{A341B575-E341-4E92-909F-223E6619379B}" type="presOf" srcId="{F232631C-7AA1-42A6-B81A-C99853FBEBC4}" destId="{E5EB50A1-5E4E-4D5B-BB2F-E80005F3925F}" srcOrd="0" destOrd="0" presId="urn:microsoft.com/office/officeart/2005/8/layout/orgChart1"/>
    <dgm:cxn modelId="{B264F25F-CBDA-4251-808C-87046FAE508E}" type="presOf" srcId="{BCF8B372-F688-40E9-A3EE-243F2BAD1030}" destId="{798C3B9E-A03D-42F4-AD4A-689DEF7B71C0}" srcOrd="0" destOrd="0" presId="urn:microsoft.com/office/officeart/2005/8/layout/orgChart1"/>
    <dgm:cxn modelId="{D895352B-1113-4187-9489-76A745988467}" srcId="{46DA3E48-FBC7-477A-A17B-8F7867705F80}" destId="{723BB803-114B-40F0-87D5-91FA957B8737}" srcOrd="0" destOrd="0" parTransId="{025E351E-6C1D-4582-8A40-AFDE3E23B59F}" sibTransId="{419A1E21-13AC-49A3-9BCE-FDF87FC05B98}"/>
    <dgm:cxn modelId="{8FB19922-F4E3-4855-842E-CDAF1AE27F84}" srcId="{723BB803-114B-40F0-87D5-91FA957B8737}" destId="{BCFDAEDA-4237-4387-AFF5-0A838FBF7DB2}" srcOrd="5" destOrd="0" parTransId="{4795C708-8493-4839-89CD-666C51254372}" sibTransId="{FB496C39-E242-441F-BA82-831C0B495CEF}"/>
    <dgm:cxn modelId="{DBB20F86-EA53-4076-97FA-163AEE2059E2}" type="presOf" srcId="{61A61E62-11A3-4733-BB65-56543DD8FBE4}" destId="{1AC62717-5794-4B43-84E9-FE9D1114253B}" srcOrd="0" destOrd="0" presId="urn:microsoft.com/office/officeart/2005/8/layout/orgChart1"/>
    <dgm:cxn modelId="{20E780E1-A0D8-40BC-BBE4-AB366F779511}" srcId="{56A99BAE-31B5-48F6-9426-74582D32BCC1}" destId="{9C8EE251-BF45-40CF-B618-383C08B7E61C}" srcOrd="0" destOrd="0" parTransId="{7B35CDC8-405F-475D-9822-BC38A892043B}" sibTransId="{9828C119-578B-43C0-9C90-1582ABA52171}"/>
    <dgm:cxn modelId="{D6DD782A-20CA-4EF7-B5FF-897597A83E79}" type="presOf" srcId="{3FFFB194-D657-42CF-87E0-DAE6A2AC725D}" destId="{A78C521E-0B17-4118-98F9-7D80C2D650F6}" srcOrd="1" destOrd="0" presId="urn:microsoft.com/office/officeart/2005/8/layout/orgChart1"/>
    <dgm:cxn modelId="{A5932631-9473-4850-8556-C902241D60CA}" type="presOf" srcId="{A56A18B4-A03A-4941-B8D4-6F8FD1BF5DDF}" destId="{5BB24B9D-1B09-418D-BE64-4723D8CF7C28}" srcOrd="1" destOrd="0" presId="urn:microsoft.com/office/officeart/2005/8/layout/orgChart1"/>
    <dgm:cxn modelId="{07C36D82-F9AD-4C66-BBB2-7D31326295BD}" type="presOf" srcId="{3FFFB194-D657-42CF-87E0-DAE6A2AC725D}" destId="{A8421643-1C5F-4139-BED1-E5CA2682B684}" srcOrd="0" destOrd="0" presId="urn:microsoft.com/office/officeart/2005/8/layout/orgChart1"/>
    <dgm:cxn modelId="{89C4C16F-005B-409D-B837-254D83BA0832}" type="presOf" srcId="{04EEB400-2139-413B-BBA8-9B07FA7708A6}" destId="{8A9F7665-0DEE-4AD7-844A-0588E3E671F3}" srcOrd="0" destOrd="0" presId="urn:microsoft.com/office/officeart/2005/8/layout/orgChart1"/>
    <dgm:cxn modelId="{24B411F9-43B1-4351-8F8C-332AAACF3089}" type="presOf" srcId="{1615185C-7496-431B-979D-B9C69FA47D47}" destId="{DD243F6E-8B04-49BC-A938-DFAD80DD6828}" srcOrd="0" destOrd="0" presId="urn:microsoft.com/office/officeart/2005/8/layout/orgChart1"/>
    <dgm:cxn modelId="{F64BF383-475C-4E55-90CD-F96D55066F8C}" type="presOf" srcId="{91684C69-4A4E-4666-9ADD-2968E74CE0C6}" destId="{C61C42ED-16D3-40A5-9B1F-D0A8E26959E6}" srcOrd="0" destOrd="0" presId="urn:microsoft.com/office/officeart/2005/8/layout/orgChart1"/>
    <dgm:cxn modelId="{EAF91692-1D34-4638-9F68-C122CF77A35A}" type="presOf" srcId="{B4CAE57F-055F-4B89-B5DF-D9DC74382F62}" destId="{FFEB11C8-D210-4318-A77A-3B0D5163A943}" srcOrd="0" destOrd="0" presId="urn:microsoft.com/office/officeart/2005/8/layout/orgChart1"/>
    <dgm:cxn modelId="{93953674-0342-463D-9E58-2BDE246BEC58}" type="presOf" srcId="{5E71726F-55BA-48F2-A6DF-6A19F5F3E6EA}" destId="{303BBB74-23DD-4F75-9FEB-20217F1FB8FB}" srcOrd="0" destOrd="0" presId="urn:microsoft.com/office/officeart/2005/8/layout/orgChart1"/>
    <dgm:cxn modelId="{079B93D3-2D09-45EB-97C2-7E48564D7FF3}" type="presOf" srcId="{E1C749CE-76E2-42BE-9104-0D891E1A1AF7}" destId="{83026091-D477-41DC-AB49-E9A12611F265}" srcOrd="1" destOrd="0" presId="urn:microsoft.com/office/officeart/2005/8/layout/orgChart1"/>
    <dgm:cxn modelId="{4B14852C-230E-4C13-8C55-A6414DE457D7}" type="presOf" srcId="{A856C317-1E93-4761-B0DC-E56BA9E1D979}" destId="{6500650C-2F41-4BA1-B579-D9C297F38D9F}" srcOrd="0" destOrd="0" presId="urn:microsoft.com/office/officeart/2005/8/layout/orgChart1"/>
    <dgm:cxn modelId="{A123DC18-7100-4B25-8D10-AB3CA69CE79A}" type="presOf" srcId="{F2F26B83-A427-483D-9D0A-B33DF7A85C56}" destId="{24A071B7-FEC7-4862-914D-B7CB75ACD37C}" srcOrd="0" destOrd="0" presId="urn:microsoft.com/office/officeart/2005/8/layout/orgChart1"/>
    <dgm:cxn modelId="{B11913FF-5D2C-4504-A009-E51D370A3098}" type="presOf" srcId="{A56A18B4-A03A-4941-B8D4-6F8FD1BF5DDF}" destId="{B339AB73-0DD9-4317-ACA7-5B70E2E43178}" srcOrd="0" destOrd="0" presId="urn:microsoft.com/office/officeart/2005/8/layout/orgChart1"/>
    <dgm:cxn modelId="{2A96201C-AE2E-4A12-9F4A-F8D7C0681CE3}" type="presOf" srcId="{F0F15D13-355A-434E-A2AD-EF28A5DC63FA}" destId="{758DB68C-7E29-4592-8C62-90CB0ACCBF8B}" srcOrd="0" destOrd="0" presId="urn:microsoft.com/office/officeart/2005/8/layout/orgChart1"/>
    <dgm:cxn modelId="{DC09ADEE-CD2E-4810-858C-AF4B2600DC25}" type="presOf" srcId="{F232631C-7AA1-42A6-B81A-C99853FBEBC4}" destId="{7834A0FE-1256-47FE-8E45-02E5AAF688CE}" srcOrd="1" destOrd="0" presId="urn:microsoft.com/office/officeart/2005/8/layout/orgChart1"/>
    <dgm:cxn modelId="{740323A7-8D74-4C86-A2DB-167FA884C54C}" type="presOf" srcId="{1BE8AD2A-08E0-4FC5-A0E7-4F182A528C15}" destId="{FF8AFD0F-2F21-4A82-BEA5-B6AF70D537EA}" srcOrd="0" destOrd="0" presId="urn:microsoft.com/office/officeart/2005/8/layout/orgChart1"/>
    <dgm:cxn modelId="{DE8C605B-FAE0-4F47-B05A-4F665F88097D}" type="presOf" srcId="{A03049E8-A819-447C-B750-B759141394F1}" destId="{2FD73B3E-379D-4DF0-84BA-A59428192573}" srcOrd="0" destOrd="0" presId="urn:microsoft.com/office/officeart/2005/8/layout/orgChart1"/>
    <dgm:cxn modelId="{07FD10E9-E6AE-449C-B33E-5D04598EFAC8}" type="presOf" srcId="{CF7D86A3-12A0-4ACA-AA56-94E429C01CE7}" destId="{79122CF4-67AF-4613-A7BC-FBE0ACF11EB0}" srcOrd="0" destOrd="0" presId="urn:microsoft.com/office/officeart/2005/8/layout/orgChart1"/>
    <dgm:cxn modelId="{997224B2-6DAB-466D-8BFD-10CED2AB32C2}" type="presOf" srcId="{E1C749CE-76E2-42BE-9104-0D891E1A1AF7}" destId="{FD376083-B78A-4815-899A-7EAC0C918C03}" srcOrd="0" destOrd="0" presId="urn:microsoft.com/office/officeart/2005/8/layout/orgChart1"/>
    <dgm:cxn modelId="{A4211854-EA78-4C2D-AA31-A8529E2294E4}" type="presParOf" srcId="{AD7EEB10-0EA9-4CFA-B2CF-135E86C07418}" destId="{46ACEC29-F8D8-40DF-9D54-5E34A907A0D9}" srcOrd="0" destOrd="0" presId="urn:microsoft.com/office/officeart/2005/8/layout/orgChart1"/>
    <dgm:cxn modelId="{9655C284-0130-4F5B-8493-F8DE932CA3CC}" type="presParOf" srcId="{46ACEC29-F8D8-40DF-9D54-5E34A907A0D9}" destId="{FC893647-C102-4DAE-AB4A-46877FF14B8C}" srcOrd="0" destOrd="0" presId="urn:microsoft.com/office/officeart/2005/8/layout/orgChart1"/>
    <dgm:cxn modelId="{19B58C41-2860-468E-BB22-00C954C0466A}" type="presParOf" srcId="{FC893647-C102-4DAE-AB4A-46877FF14B8C}" destId="{3B1DDBAD-468A-4B92-8CF1-9A9AC119ACFA}" srcOrd="0" destOrd="0" presId="urn:microsoft.com/office/officeart/2005/8/layout/orgChart1"/>
    <dgm:cxn modelId="{64724587-3A7B-4C38-9E97-3B2B8A21DB92}" type="presParOf" srcId="{FC893647-C102-4DAE-AB4A-46877FF14B8C}" destId="{51BFF887-FA94-4E80-B94E-29F413E00452}" srcOrd="1" destOrd="0" presId="urn:microsoft.com/office/officeart/2005/8/layout/orgChart1"/>
    <dgm:cxn modelId="{52DD3F5E-441A-4D34-8D3A-3815350B00B3}" type="presParOf" srcId="{46ACEC29-F8D8-40DF-9D54-5E34A907A0D9}" destId="{423207CC-E4E7-4662-A9F4-818C0EE700F8}" srcOrd="1" destOrd="0" presId="urn:microsoft.com/office/officeart/2005/8/layout/orgChart1"/>
    <dgm:cxn modelId="{7ABDB4E8-B976-406E-8E0A-411A47265D91}" type="presParOf" srcId="{423207CC-E4E7-4662-A9F4-818C0EE700F8}" destId="{0334E0AF-5079-4386-91C5-7A0ED7D75D15}" srcOrd="0" destOrd="0" presId="urn:microsoft.com/office/officeart/2005/8/layout/orgChart1"/>
    <dgm:cxn modelId="{0E351579-221C-4A24-9D80-E2536CFBED25}" type="presParOf" srcId="{423207CC-E4E7-4662-A9F4-818C0EE700F8}" destId="{B3312776-CF3B-4861-B6FD-9B65DE4BE65D}" srcOrd="1" destOrd="0" presId="urn:microsoft.com/office/officeart/2005/8/layout/orgChart1"/>
    <dgm:cxn modelId="{235143CC-D5D6-4779-B3DC-FDF9BF1490EE}" type="presParOf" srcId="{B3312776-CF3B-4861-B6FD-9B65DE4BE65D}" destId="{8712D146-A9CF-4F69-848A-F3CC58413D5B}" srcOrd="0" destOrd="0" presId="urn:microsoft.com/office/officeart/2005/8/layout/orgChart1"/>
    <dgm:cxn modelId="{0C1E8E05-F83E-4E45-9C66-CD4DB785967F}" type="presParOf" srcId="{8712D146-A9CF-4F69-848A-F3CC58413D5B}" destId="{F03CE91D-EB3D-4031-B57B-19CDCA8E463B}" srcOrd="0" destOrd="0" presId="urn:microsoft.com/office/officeart/2005/8/layout/orgChart1"/>
    <dgm:cxn modelId="{DB98554F-FA53-474F-B449-186060303F18}" type="presParOf" srcId="{8712D146-A9CF-4F69-848A-F3CC58413D5B}" destId="{656F0A1E-77FC-44D7-B5CF-0E3ECCB2E942}" srcOrd="1" destOrd="0" presId="urn:microsoft.com/office/officeart/2005/8/layout/orgChart1"/>
    <dgm:cxn modelId="{B806C778-E4C5-4335-8312-73CA0C8E2A0A}" type="presParOf" srcId="{B3312776-CF3B-4861-B6FD-9B65DE4BE65D}" destId="{6A6F57AA-3B9A-490A-96FC-C928ED70745E}" srcOrd="1" destOrd="0" presId="urn:microsoft.com/office/officeart/2005/8/layout/orgChart1"/>
    <dgm:cxn modelId="{EF9B1522-25B5-465D-A1E0-FE0FC279F2E8}" type="presParOf" srcId="{6A6F57AA-3B9A-490A-96FC-C928ED70745E}" destId="{16A6DFF6-4186-4684-B9B9-B5F39C725D90}" srcOrd="0" destOrd="0" presId="urn:microsoft.com/office/officeart/2005/8/layout/orgChart1"/>
    <dgm:cxn modelId="{A8C25307-8B03-493D-9B4C-C4E4E11A0DCD}" type="presParOf" srcId="{6A6F57AA-3B9A-490A-96FC-C928ED70745E}" destId="{F5ADD65E-5680-4463-A8C7-5C9E9F02604B}" srcOrd="1" destOrd="0" presId="urn:microsoft.com/office/officeart/2005/8/layout/orgChart1"/>
    <dgm:cxn modelId="{55027EF4-A2C2-455B-8874-DF9247AF955D}" type="presParOf" srcId="{F5ADD65E-5680-4463-A8C7-5C9E9F02604B}" destId="{C6F2F050-B730-4887-B34E-47A376464AE1}" srcOrd="0" destOrd="0" presId="urn:microsoft.com/office/officeart/2005/8/layout/orgChart1"/>
    <dgm:cxn modelId="{3B015C62-84BB-451A-9A93-08BC2707D662}" type="presParOf" srcId="{C6F2F050-B730-4887-B34E-47A376464AE1}" destId="{E5EB50A1-5E4E-4D5B-BB2F-E80005F3925F}" srcOrd="0" destOrd="0" presId="urn:microsoft.com/office/officeart/2005/8/layout/orgChart1"/>
    <dgm:cxn modelId="{229D7060-1E80-417D-B5B4-CE0B00ADB97B}" type="presParOf" srcId="{C6F2F050-B730-4887-B34E-47A376464AE1}" destId="{7834A0FE-1256-47FE-8E45-02E5AAF688CE}" srcOrd="1" destOrd="0" presId="urn:microsoft.com/office/officeart/2005/8/layout/orgChart1"/>
    <dgm:cxn modelId="{76E825F5-DB18-4C5F-A8CD-F36897896517}" type="presParOf" srcId="{F5ADD65E-5680-4463-A8C7-5C9E9F02604B}" destId="{61456545-91BC-4882-B28D-2C7DC0BC69D2}" srcOrd="1" destOrd="0" presId="urn:microsoft.com/office/officeart/2005/8/layout/orgChart1"/>
    <dgm:cxn modelId="{426FA180-3F69-4D4D-A174-5C7B7281AECE}" type="presParOf" srcId="{61456545-91BC-4882-B28D-2C7DC0BC69D2}" destId="{D45A9CF8-7D5B-4DA7-A5BC-8BEB704096F2}" srcOrd="0" destOrd="0" presId="urn:microsoft.com/office/officeart/2005/8/layout/orgChart1"/>
    <dgm:cxn modelId="{C07B0A4D-8B9F-44C3-B53D-9D9B76B40D78}" type="presParOf" srcId="{61456545-91BC-4882-B28D-2C7DC0BC69D2}" destId="{11C7EDEB-C5A0-4A6D-BFF8-DD56148CECA1}" srcOrd="1" destOrd="0" presId="urn:microsoft.com/office/officeart/2005/8/layout/orgChart1"/>
    <dgm:cxn modelId="{B9414B54-C462-436E-8CA6-8126F9FB4974}" type="presParOf" srcId="{11C7EDEB-C5A0-4A6D-BFF8-DD56148CECA1}" destId="{1ACB7CCD-78B7-470E-A725-00B3D673E82F}" srcOrd="0" destOrd="0" presId="urn:microsoft.com/office/officeart/2005/8/layout/orgChart1"/>
    <dgm:cxn modelId="{67DF8218-09B5-4D7B-B87D-7A2CEAB68A94}" type="presParOf" srcId="{1ACB7CCD-78B7-470E-A725-00B3D673E82F}" destId="{24A071B7-FEC7-4862-914D-B7CB75ACD37C}" srcOrd="0" destOrd="0" presId="urn:microsoft.com/office/officeart/2005/8/layout/orgChart1"/>
    <dgm:cxn modelId="{7D3B7CB9-1260-41A1-B3FB-C9E6FD2F6A6F}" type="presParOf" srcId="{1ACB7CCD-78B7-470E-A725-00B3D673E82F}" destId="{E0AD215F-C140-4124-BDD5-651EE989E6BD}" srcOrd="1" destOrd="0" presId="urn:microsoft.com/office/officeart/2005/8/layout/orgChart1"/>
    <dgm:cxn modelId="{D6288C49-7DFD-4EF9-885F-E167DE609999}" type="presParOf" srcId="{11C7EDEB-C5A0-4A6D-BFF8-DD56148CECA1}" destId="{D6DC4454-8CD7-4B21-968B-3DDB359F9590}" srcOrd="1" destOrd="0" presId="urn:microsoft.com/office/officeart/2005/8/layout/orgChart1"/>
    <dgm:cxn modelId="{20F424DA-938E-486D-B4E5-8D7F893EFF72}" type="presParOf" srcId="{D6DC4454-8CD7-4B21-968B-3DDB359F9590}" destId="{8A9F7665-0DEE-4AD7-844A-0588E3E671F3}" srcOrd="0" destOrd="0" presId="urn:microsoft.com/office/officeart/2005/8/layout/orgChart1"/>
    <dgm:cxn modelId="{716C5A83-384C-465F-A5C7-E6015595059D}" type="presParOf" srcId="{D6DC4454-8CD7-4B21-968B-3DDB359F9590}" destId="{69FB45DA-B3DD-43E5-8C4B-F1856E875C30}" srcOrd="1" destOrd="0" presId="urn:microsoft.com/office/officeart/2005/8/layout/orgChart1"/>
    <dgm:cxn modelId="{8E1DE334-E8A1-466F-B87E-A163393B7FAB}" type="presParOf" srcId="{69FB45DA-B3DD-43E5-8C4B-F1856E875C30}" destId="{8CED378F-EDDF-42A2-AAB3-76C0101A92AD}" srcOrd="0" destOrd="0" presId="urn:microsoft.com/office/officeart/2005/8/layout/orgChart1"/>
    <dgm:cxn modelId="{728BBDC8-B2FB-4CE6-8B30-791B5E084EAC}" type="presParOf" srcId="{8CED378F-EDDF-42A2-AAB3-76C0101A92AD}" destId="{2FD73B3E-379D-4DF0-84BA-A59428192573}" srcOrd="0" destOrd="0" presId="urn:microsoft.com/office/officeart/2005/8/layout/orgChart1"/>
    <dgm:cxn modelId="{0108E1B9-8252-4E62-AB74-14B9ADD8C9D1}" type="presParOf" srcId="{8CED378F-EDDF-42A2-AAB3-76C0101A92AD}" destId="{436CDAD1-008C-4F8B-9C45-303BA4D9247C}" srcOrd="1" destOrd="0" presId="urn:microsoft.com/office/officeart/2005/8/layout/orgChart1"/>
    <dgm:cxn modelId="{B8A8AB09-68B6-4749-B6F1-014C36614013}" type="presParOf" srcId="{69FB45DA-B3DD-43E5-8C4B-F1856E875C30}" destId="{A11EC2BC-95C5-492A-8768-2774D98CB5D7}" srcOrd="1" destOrd="0" presId="urn:microsoft.com/office/officeart/2005/8/layout/orgChart1"/>
    <dgm:cxn modelId="{8B02C4B3-5D46-4D19-A753-28574250EAB8}" type="presParOf" srcId="{69FB45DA-B3DD-43E5-8C4B-F1856E875C30}" destId="{92150B71-27F2-495E-B5B8-EB7A6152BB7A}" srcOrd="2" destOrd="0" presId="urn:microsoft.com/office/officeart/2005/8/layout/orgChart1"/>
    <dgm:cxn modelId="{E5E7D4DA-3E94-47C5-93A2-C4E757E5AA72}" type="presParOf" srcId="{11C7EDEB-C5A0-4A6D-BFF8-DD56148CECA1}" destId="{96C1ABDD-1928-40CB-984C-B339619765D8}" srcOrd="2" destOrd="0" presId="urn:microsoft.com/office/officeart/2005/8/layout/orgChart1"/>
    <dgm:cxn modelId="{BB7820CD-FF1E-40E0-8651-A1678A1B8F54}" type="presParOf" srcId="{F5ADD65E-5680-4463-A8C7-5C9E9F02604B}" destId="{FED65FBC-A4A2-4B83-A409-2869BB4A102A}" srcOrd="2" destOrd="0" presId="urn:microsoft.com/office/officeart/2005/8/layout/orgChart1"/>
    <dgm:cxn modelId="{994DD8B5-B3E2-4ACC-B242-3EC3D92C99B5}" type="presParOf" srcId="{B3312776-CF3B-4861-B6FD-9B65DE4BE65D}" destId="{7BD20E28-9501-429C-923F-E8371889498C}" srcOrd="2" destOrd="0" presId="urn:microsoft.com/office/officeart/2005/8/layout/orgChart1"/>
    <dgm:cxn modelId="{40BA2E16-8613-4B5B-9294-A3DDC70D1884}" type="presParOf" srcId="{423207CC-E4E7-4662-A9F4-818C0EE700F8}" destId="{AE6F5035-78DE-4E6C-A4B0-CD2F09D598A7}" srcOrd="2" destOrd="0" presId="urn:microsoft.com/office/officeart/2005/8/layout/orgChart1"/>
    <dgm:cxn modelId="{B728F55D-633C-4749-8298-264881171172}" type="presParOf" srcId="{423207CC-E4E7-4662-A9F4-818C0EE700F8}" destId="{8B44B309-1118-4C65-83B3-C78B285412EB}" srcOrd="3" destOrd="0" presId="urn:microsoft.com/office/officeart/2005/8/layout/orgChart1"/>
    <dgm:cxn modelId="{AE5578E7-9DCD-4216-9272-615169A0CF70}" type="presParOf" srcId="{8B44B309-1118-4C65-83B3-C78B285412EB}" destId="{F25E2039-7352-4CF1-9BDB-8CE8C22D87EC}" srcOrd="0" destOrd="0" presId="urn:microsoft.com/office/officeart/2005/8/layout/orgChart1"/>
    <dgm:cxn modelId="{66C33857-CA9D-4190-8B23-4F3412A65F1A}" type="presParOf" srcId="{F25E2039-7352-4CF1-9BDB-8CE8C22D87EC}" destId="{6D91A795-392F-4157-9E35-AFD25DECA579}" srcOrd="0" destOrd="0" presId="urn:microsoft.com/office/officeart/2005/8/layout/orgChart1"/>
    <dgm:cxn modelId="{A67DFE4B-6F5C-4A7A-9C42-5391BCACC983}" type="presParOf" srcId="{F25E2039-7352-4CF1-9BDB-8CE8C22D87EC}" destId="{29E96329-4F4A-48E8-B059-9D1E376D4D2A}" srcOrd="1" destOrd="0" presId="urn:microsoft.com/office/officeart/2005/8/layout/orgChart1"/>
    <dgm:cxn modelId="{504217D3-A0A8-4206-BF82-77B2BA124E35}" type="presParOf" srcId="{8B44B309-1118-4C65-83B3-C78B285412EB}" destId="{18CAC63E-423F-4650-8DB3-3FB4D83FBB48}" srcOrd="1" destOrd="0" presId="urn:microsoft.com/office/officeart/2005/8/layout/orgChart1"/>
    <dgm:cxn modelId="{BA55C06C-ED04-4C38-946A-12FFFA17E66D}" type="presParOf" srcId="{18CAC63E-423F-4650-8DB3-3FB4D83FBB48}" destId="{FFEB11C8-D210-4318-A77A-3B0D5163A943}" srcOrd="0" destOrd="0" presId="urn:microsoft.com/office/officeart/2005/8/layout/orgChart1"/>
    <dgm:cxn modelId="{3AA70BA6-8199-4473-B2AF-BF26E56BA49B}" type="presParOf" srcId="{18CAC63E-423F-4650-8DB3-3FB4D83FBB48}" destId="{26B42042-7052-4051-958D-2E7CC3E582D4}" srcOrd="1" destOrd="0" presId="urn:microsoft.com/office/officeart/2005/8/layout/orgChart1"/>
    <dgm:cxn modelId="{868987C9-3EED-4AC9-951C-065A2FB89C6A}" type="presParOf" srcId="{26B42042-7052-4051-958D-2E7CC3E582D4}" destId="{3464365C-922B-42F4-9260-2573ED526EAE}" srcOrd="0" destOrd="0" presId="urn:microsoft.com/office/officeart/2005/8/layout/orgChart1"/>
    <dgm:cxn modelId="{7C52BBF5-97C6-4656-81BB-56394314B8C5}" type="presParOf" srcId="{3464365C-922B-42F4-9260-2573ED526EAE}" destId="{B14C382E-8F12-4BC2-9BB7-FB924BCBFC12}" srcOrd="0" destOrd="0" presId="urn:microsoft.com/office/officeart/2005/8/layout/orgChart1"/>
    <dgm:cxn modelId="{80ECEC67-EECB-4A7C-8A5C-DC134E0F6759}" type="presParOf" srcId="{3464365C-922B-42F4-9260-2573ED526EAE}" destId="{96EE5381-837D-481C-AE20-55CB30B6F8F9}" srcOrd="1" destOrd="0" presId="urn:microsoft.com/office/officeart/2005/8/layout/orgChart1"/>
    <dgm:cxn modelId="{9475D5DF-9F30-4FD9-A053-BAE11232E9A1}" type="presParOf" srcId="{26B42042-7052-4051-958D-2E7CC3E582D4}" destId="{54CB47E4-5713-432E-9B9E-CFF7D0016969}" srcOrd="1" destOrd="0" presId="urn:microsoft.com/office/officeart/2005/8/layout/orgChart1"/>
    <dgm:cxn modelId="{0DB0852C-0DFD-435A-86C1-710E57A9A276}" type="presParOf" srcId="{54CB47E4-5713-432E-9B9E-CFF7D0016969}" destId="{6C9140E5-1C29-4747-8CFE-6882738917FA}" srcOrd="0" destOrd="0" presId="urn:microsoft.com/office/officeart/2005/8/layout/orgChart1"/>
    <dgm:cxn modelId="{49F8B5D3-4527-4E75-A207-ABDCFB93A75D}" type="presParOf" srcId="{54CB47E4-5713-432E-9B9E-CFF7D0016969}" destId="{8235056C-B169-4788-8B56-DA088E2C516B}" srcOrd="1" destOrd="0" presId="urn:microsoft.com/office/officeart/2005/8/layout/orgChart1"/>
    <dgm:cxn modelId="{0F3C2869-F0ED-4326-9768-16AAC3F9911D}" type="presParOf" srcId="{8235056C-B169-4788-8B56-DA088E2C516B}" destId="{22ACA890-402C-4576-9122-DC5BE301B769}" srcOrd="0" destOrd="0" presId="urn:microsoft.com/office/officeart/2005/8/layout/orgChart1"/>
    <dgm:cxn modelId="{E028D6C9-63FF-41E4-A4E4-53DB253FFF49}" type="presParOf" srcId="{22ACA890-402C-4576-9122-DC5BE301B769}" destId="{D2303D2D-899E-42DE-87A1-B9603BEFF495}" srcOrd="0" destOrd="0" presId="urn:microsoft.com/office/officeart/2005/8/layout/orgChart1"/>
    <dgm:cxn modelId="{C50D468C-3151-4574-8C51-BB3141F6906D}" type="presParOf" srcId="{22ACA890-402C-4576-9122-DC5BE301B769}" destId="{1EAB3073-D510-42B7-8DA2-B823E57BCDA0}" srcOrd="1" destOrd="0" presId="urn:microsoft.com/office/officeart/2005/8/layout/orgChart1"/>
    <dgm:cxn modelId="{E1F009CD-BC82-4687-A24C-25D9283EC008}" type="presParOf" srcId="{8235056C-B169-4788-8B56-DA088E2C516B}" destId="{76424B05-D15C-4514-9D6B-06BE8B58F522}" srcOrd="1" destOrd="0" presId="urn:microsoft.com/office/officeart/2005/8/layout/orgChart1"/>
    <dgm:cxn modelId="{1A05C3B8-15B0-4B61-A531-F661AA0D546D}" type="presParOf" srcId="{76424B05-D15C-4514-9D6B-06BE8B58F522}" destId="{FCAAEF31-DC3B-40D3-A74C-CC1196C7C7B3}" srcOrd="0" destOrd="0" presId="urn:microsoft.com/office/officeart/2005/8/layout/orgChart1"/>
    <dgm:cxn modelId="{7B2DDBE5-44DD-42E0-B558-FEEA19504A1A}" type="presParOf" srcId="{76424B05-D15C-4514-9D6B-06BE8B58F522}" destId="{1B5B28B0-4C81-4645-857B-2BBD9BE899F1}" srcOrd="1" destOrd="0" presId="urn:microsoft.com/office/officeart/2005/8/layout/orgChart1"/>
    <dgm:cxn modelId="{8F018A3A-2BC8-4077-81E0-56100D329B20}" type="presParOf" srcId="{1B5B28B0-4C81-4645-857B-2BBD9BE899F1}" destId="{DA68F901-BBDE-4D98-937C-50104E46723D}" srcOrd="0" destOrd="0" presId="urn:microsoft.com/office/officeart/2005/8/layout/orgChart1"/>
    <dgm:cxn modelId="{1AD3F8FA-962C-422E-BE61-CCDE94DC9CD5}" type="presParOf" srcId="{DA68F901-BBDE-4D98-937C-50104E46723D}" destId="{81C1E548-6681-4181-A482-D299A51A640F}" srcOrd="0" destOrd="0" presId="urn:microsoft.com/office/officeart/2005/8/layout/orgChart1"/>
    <dgm:cxn modelId="{A1BD0DC0-554C-4C19-954F-9A51629F1DD1}" type="presParOf" srcId="{DA68F901-BBDE-4D98-937C-50104E46723D}" destId="{8380641F-6214-42EE-AA14-2AACF4DCAFE1}" srcOrd="1" destOrd="0" presId="urn:microsoft.com/office/officeart/2005/8/layout/orgChart1"/>
    <dgm:cxn modelId="{1BE54047-9D0C-490A-8CA7-4705CF16244A}" type="presParOf" srcId="{1B5B28B0-4C81-4645-857B-2BBD9BE899F1}" destId="{4DC51673-A0C4-4A61-8902-BDDA62BF8F66}" srcOrd="1" destOrd="0" presId="urn:microsoft.com/office/officeart/2005/8/layout/orgChart1"/>
    <dgm:cxn modelId="{A7E018A5-8BDF-4835-89E1-73A88C49A127}" type="presParOf" srcId="{1B5B28B0-4C81-4645-857B-2BBD9BE899F1}" destId="{C4E81068-52AA-4BBC-AD59-5B6F67005401}" srcOrd="2" destOrd="0" presId="urn:microsoft.com/office/officeart/2005/8/layout/orgChart1"/>
    <dgm:cxn modelId="{8D73A60C-F979-4BE6-B6CB-39A17F09BD2C}" type="presParOf" srcId="{8235056C-B169-4788-8B56-DA088E2C516B}" destId="{806A66A7-2A18-4BD5-8131-637606941FEB}" srcOrd="2" destOrd="0" presId="urn:microsoft.com/office/officeart/2005/8/layout/orgChart1"/>
    <dgm:cxn modelId="{0F9E3A84-A197-401E-B0BE-46988F4CA0D9}" type="presParOf" srcId="{26B42042-7052-4051-958D-2E7CC3E582D4}" destId="{48F716F3-674C-499B-BE6B-1328BB2BB1C2}" srcOrd="2" destOrd="0" presId="urn:microsoft.com/office/officeart/2005/8/layout/orgChart1"/>
    <dgm:cxn modelId="{29FE3E07-0173-464F-906F-4EEFB2CF9886}" type="presParOf" srcId="{8B44B309-1118-4C65-83B3-C78B285412EB}" destId="{AF152180-64C3-4C5B-BB47-BD1FAC06C910}" srcOrd="2" destOrd="0" presId="urn:microsoft.com/office/officeart/2005/8/layout/orgChart1"/>
    <dgm:cxn modelId="{5C79C2B9-1247-4AAD-817B-24BBB17D0D3A}" type="presParOf" srcId="{423207CC-E4E7-4662-A9F4-818C0EE700F8}" destId="{1AC62717-5794-4B43-84E9-FE9D1114253B}" srcOrd="4" destOrd="0" presId="urn:microsoft.com/office/officeart/2005/8/layout/orgChart1"/>
    <dgm:cxn modelId="{283C307D-9D4D-4C6C-BC09-7E6E87ACEDCE}" type="presParOf" srcId="{423207CC-E4E7-4662-A9F4-818C0EE700F8}" destId="{D32E7603-C1D9-43DB-BF40-015125F9AE30}" srcOrd="5" destOrd="0" presId="urn:microsoft.com/office/officeart/2005/8/layout/orgChart1"/>
    <dgm:cxn modelId="{4D18228B-F054-4A67-87FB-A2E0EA02267B}" type="presParOf" srcId="{D32E7603-C1D9-43DB-BF40-015125F9AE30}" destId="{F6F83F1B-5312-4759-8AB7-DC62E6673998}" srcOrd="0" destOrd="0" presId="urn:microsoft.com/office/officeart/2005/8/layout/orgChart1"/>
    <dgm:cxn modelId="{829E009F-EBA7-4B01-B588-5A57810D821B}" type="presParOf" srcId="{F6F83F1B-5312-4759-8AB7-DC62E6673998}" destId="{B339AB73-0DD9-4317-ACA7-5B70E2E43178}" srcOrd="0" destOrd="0" presId="urn:microsoft.com/office/officeart/2005/8/layout/orgChart1"/>
    <dgm:cxn modelId="{49A59F54-6033-4413-BAB8-F937512D3036}" type="presParOf" srcId="{F6F83F1B-5312-4759-8AB7-DC62E6673998}" destId="{5BB24B9D-1B09-418D-BE64-4723D8CF7C28}" srcOrd="1" destOrd="0" presId="urn:microsoft.com/office/officeart/2005/8/layout/orgChart1"/>
    <dgm:cxn modelId="{C911327E-793C-47F0-84FA-44ADEC6FA485}" type="presParOf" srcId="{D32E7603-C1D9-43DB-BF40-015125F9AE30}" destId="{C5A27287-0FF2-48AD-A338-FE71E39136FE}" srcOrd="1" destOrd="0" presId="urn:microsoft.com/office/officeart/2005/8/layout/orgChart1"/>
    <dgm:cxn modelId="{F3CF2FE0-F4B4-4CAC-ABD2-B9AD7AF1F820}" type="presParOf" srcId="{C5A27287-0FF2-48AD-A338-FE71E39136FE}" destId="{D64A89B8-2F01-4BCC-8240-8588B039BC03}" srcOrd="0" destOrd="0" presId="urn:microsoft.com/office/officeart/2005/8/layout/orgChart1"/>
    <dgm:cxn modelId="{37A64CE2-EE54-4E58-82C9-C1422B9520AB}" type="presParOf" srcId="{C5A27287-0FF2-48AD-A338-FE71E39136FE}" destId="{9CEFBF6E-5A3E-4895-B4D4-581D11B10BC0}" srcOrd="1" destOrd="0" presId="urn:microsoft.com/office/officeart/2005/8/layout/orgChart1"/>
    <dgm:cxn modelId="{01C497CA-24C7-4FEA-81B7-E06775A1271F}" type="presParOf" srcId="{9CEFBF6E-5A3E-4895-B4D4-581D11B10BC0}" destId="{60FE1DA0-A3CC-4199-9C71-4DAD85F8F998}" srcOrd="0" destOrd="0" presId="urn:microsoft.com/office/officeart/2005/8/layout/orgChart1"/>
    <dgm:cxn modelId="{1F6062E6-A102-468B-8655-D6525EA00A9C}" type="presParOf" srcId="{60FE1DA0-A3CC-4199-9C71-4DAD85F8F998}" destId="{DD243F6E-8B04-49BC-A938-DFAD80DD6828}" srcOrd="0" destOrd="0" presId="urn:microsoft.com/office/officeart/2005/8/layout/orgChart1"/>
    <dgm:cxn modelId="{26833F1B-F4E0-44B8-A913-E9BBBCFCD110}" type="presParOf" srcId="{60FE1DA0-A3CC-4199-9C71-4DAD85F8F998}" destId="{59771FB5-E16F-4758-B67D-7A3815052848}" srcOrd="1" destOrd="0" presId="urn:microsoft.com/office/officeart/2005/8/layout/orgChart1"/>
    <dgm:cxn modelId="{2A18F98B-6591-434E-B073-E71D177C1919}" type="presParOf" srcId="{9CEFBF6E-5A3E-4895-B4D4-581D11B10BC0}" destId="{A68E97E8-6C6D-4226-8E2A-256649D27722}" srcOrd="1" destOrd="0" presId="urn:microsoft.com/office/officeart/2005/8/layout/orgChart1"/>
    <dgm:cxn modelId="{AB7C69FB-A6B1-446C-BF8A-ABBA9A53EFE5}" type="presParOf" srcId="{A68E97E8-6C6D-4226-8E2A-256649D27722}" destId="{B2A9A2B0-5E97-4933-8137-74224686A75E}" srcOrd="0" destOrd="0" presId="urn:microsoft.com/office/officeart/2005/8/layout/orgChart1"/>
    <dgm:cxn modelId="{781ACCEF-EADC-4755-A79E-A59E350DA996}" type="presParOf" srcId="{A68E97E8-6C6D-4226-8E2A-256649D27722}" destId="{83C6E327-1EA2-4F99-AC3B-E00DC549FC05}" srcOrd="1" destOrd="0" presId="urn:microsoft.com/office/officeart/2005/8/layout/orgChart1"/>
    <dgm:cxn modelId="{8CA0BB51-96B0-459D-86AA-16EFB07A5B4B}" type="presParOf" srcId="{83C6E327-1EA2-4F99-AC3B-E00DC549FC05}" destId="{39CD29E8-5F3F-4E76-87D4-997D733FCE12}" srcOrd="0" destOrd="0" presId="urn:microsoft.com/office/officeart/2005/8/layout/orgChart1"/>
    <dgm:cxn modelId="{FFB52D41-C02B-49AA-8F44-3914904715AF}" type="presParOf" srcId="{39CD29E8-5F3F-4E76-87D4-997D733FCE12}" destId="{FF8AFD0F-2F21-4A82-BEA5-B6AF70D537EA}" srcOrd="0" destOrd="0" presId="urn:microsoft.com/office/officeart/2005/8/layout/orgChart1"/>
    <dgm:cxn modelId="{33AF8158-123D-442F-93E2-8946902C2681}" type="presParOf" srcId="{39CD29E8-5F3F-4E76-87D4-997D733FCE12}" destId="{894EE78B-4902-44E7-8A2D-7037B1074A72}" srcOrd="1" destOrd="0" presId="urn:microsoft.com/office/officeart/2005/8/layout/orgChart1"/>
    <dgm:cxn modelId="{D694260E-2B0E-41D1-B5A2-66108A7F9EDE}" type="presParOf" srcId="{83C6E327-1EA2-4F99-AC3B-E00DC549FC05}" destId="{1356E269-EF2D-40FE-A7A7-37B0121715B7}" srcOrd="1" destOrd="0" presId="urn:microsoft.com/office/officeart/2005/8/layout/orgChart1"/>
    <dgm:cxn modelId="{EA28739B-0760-4733-ACA1-E280005FD8E0}" type="presParOf" srcId="{1356E269-EF2D-40FE-A7A7-37B0121715B7}" destId="{1F9697A1-E819-4540-BAAF-810F9C3AA182}" srcOrd="0" destOrd="0" presId="urn:microsoft.com/office/officeart/2005/8/layout/orgChart1"/>
    <dgm:cxn modelId="{948F2B14-4BCA-43B1-A9D6-AF1171FCE512}" type="presParOf" srcId="{1356E269-EF2D-40FE-A7A7-37B0121715B7}" destId="{27BA5AF3-5F7C-4E77-BA54-4A4C0484B37E}" srcOrd="1" destOrd="0" presId="urn:microsoft.com/office/officeart/2005/8/layout/orgChart1"/>
    <dgm:cxn modelId="{2A9EFBB2-E8FD-4958-98FB-D6E75FAD2DC2}" type="presParOf" srcId="{27BA5AF3-5F7C-4E77-BA54-4A4C0484B37E}" destId="{A61B45AE-4352-4A14-AD33-3EC8A106CFA5}" srcOrd="0" destOrd="0" presId="urn:microsoft.com/office/officeart/2005/8/layout/orgChart1"/>
    <dgm:cxn modelId="{FECC5242-D73D-4A0F-8332-3BC0038C8113}" type="presParOf" srcId="{A61B45AE-4352-4A14-AD33-3EC8A106CFA5}" destId="{A13FD3BD-A530-4E34-AB14-2E91E7246B40}" srcOrd="0" destOrd="0" presId="urn:microsoft.com/office/officeart/2005/8/layout/orgChart1"/>
    <dgm:cxn modelId="{8C6C19BC-1E6A-4B7F-84FE-2A8F95ED0448}" type="presParOf" srcId="{A61B45AE-4352-4A14-AD33-3EC8A106CFA5}" destId="{6E00A23E-6BAE-4711-B375-6F7F1A0D7AFC}" srcOrd="1" destOrd="0" presId="urn:microsoft.com/office/officeart/2005/8/layout/orgChart1"/>
    <dgm:cxn modelId="{1668F800-AB7C-450D-BBD0-A7C3564902A6}" type="presParOf" srcId="{27BA5AF3-5F7C-4E77-BA54-4A4C0484B37E}" destId="{E1BE43FC-6E02-42C2-95AE-8FF55E068928}" srcOrd="1" destOrd="0" presId="urn:microsoft.com/office/officeart/2005/8/layout/orgChart1"/>
    <dgm:cxn modelId="{9584D773-CE68-4235-B27A-1FF641EA88B6}" type="presParOf" srcId="{27BA5AF3-5F7C-4E77-BA54-4A4C0484B37E}" destId="{6958967E-DEF8-4F7B-B173-5D38D52D5B65}" srcOrd="2" destOrd="0" presId="urn:microsoft.com/office/officeart/2005/8/layout/orgChart1"/>
    <dgm:cxn modelId="{4E8C77FF-CB1E-426E-AB91-723AF2F34003}" type="presParOf" srcId="{83C6E327-1EA2-4F99-AC3B-E00DC549FC05}" destId="{BFB5F7FF-AA22-4659-92CE-B1E730BE76BD}" srcOrd="2" destOrd="0" presId="urn:microsoft.com/office/officeart/2005/8/layout/orgChart1"/>
    <dgm:cxn modelId="{09D181CB-3366-43A9-A0B9-8767B9DAC9CA}" type="presParOf" srcId="{9CEFBF6E-5A3E-4895-B4D4-581D11B10BC0}" destId="{81894DA5-5643-4444-A97E-41FF0A293FBA}" srcOrd="2" destOrd="0" presId="urn:microsoft.com/office/officeart/2005/8/layout/orgChart1"/>
    <dgm:cxn modelId="{264E432B-631F-4CB5-BACA-08AE480995AF}" type="presParOf" srcId="{D32E7603-C1D9-43DB-BF40-015125F9AE30}" destId="{7D29146D-5DEB-4DB8-B2F0-30BF5630B5D2}" srcOrd="2" destOrd="0" presId="urn:microsoft.com/office/officeart/2005/8/layout/orgChart1"/>
    <dgm:cxn modelId="{7030DD49-B7FD-4B05-A6F9-7CB54ED40556}" type="presParOf" srcId="{423207CC-E4E7-4662-A9F4-818C0EE700F8}" destId="{798C3B9E-A03D-42F4-AD4A-689DEF7B71C0}" srcOrd="6" destOrd="0" presId="urn:microsoft.com/office/officeart/2005/8/layout/orgChart1"/>
    <dgm:cxn modelId="{F7F6C3CB-E9F6-4FE2-92A1-791F81A2441F}" type="presParOf" srcId="{423207CC-E4E7-4662-A9F4-818C0EE700F8}" destId="{4F2BBDBE-B992-40F5-8623-EBC64ECE7ED4}" srcOrd="7" destOrd="0" presId="urn:microsoft.com/office/officeart/2005/8/layout/orgChart1"/>
    <dgm:cxn modelId="{EB8A6F6F-26E1-43D6-BE13-B3216F4D0EBE}" type="presParOf" srcId="{4F2BBDBE-B992-40F5-8623-EBC64ECE7ED4}" destId="{17E5FF5D-B2FA-4ACE-9F8B-BAF511D5DB11}" srcOrd="0" destOrd="0" presId="urn:microsoft.com/office/officeart/2005/8/layout/orgChart1"/>
    <dgm:cxn modelId="{CA3A00CC-933E-4859-84EB-C5B82D29342F}" type="presParOf" srcId="{17E5FF5D-B2FA-4ACE-9F8B-BAF511D5DB11}" destId="{EBDBF414-7B0E-4B86-83D7-181143E5D423}" srcOrd="0" destOrd="0" presId="urn:microsoft.com/office/officeart/2005/8/layout/orgChart1"/>
    <dgm:cxn modelId="{A3109BAA-94EA-4196-A7EB-BBAB19BFEFA2}" type="presParOf" srcId="{17E5FF5D-B2FA-4ACE-9F8B-BAF511D5DB11}" destId="{8CD647FC-42C5-454D-8617-83BC3D615BAC}" srcOrd="1" destOrd="0" presId="urn:microsoft.com/office/officeart/2005/8/layout/orgChart1"/>
    <dgm:cxn modelId="{69D8156F-77B9-4E72-A4F4-70CA42DCC44B}" type="presParOf" srcId="{4F2BBDBE-B992-40F5-8623-EBC64ECE7ED4}" destId="{EFCFFB14-D147-4A1F-96E6-CFB19427CDCA}" srcOrd="1" destOrd="0" presId="urn:microsoft.com/office/officeart/2005/8/layout/orgChart1"/>
    <dgm:cxn modelId="{964C90E5-95AA-40CB-871A-2B0CE228B2E0}" type="presParOf" srcId="{EFCFFB14-D147-4A1F-96E6-CFB19427CDCA}" destId="{3FEDC283-742F-4D0B-9A64-83D8845420C3}" srcOrd="0" destOrd="0" presId="urn:microsoft.com/office/officeart/2005/8/layout/orgChart1"/>
    <dgm:cxn modelId="{73B51B3F-449B-4FFF-A000-BC5E34696D33}" type="presParOf" srcId="{EFCFFB14-D147-4A1F-96E6-CFB19427CDCA}" destId="{EB53191E-C88A-4E7E-944E-8CA53DA61440}" srcOrd="1" destOrd="0" presId="urn:microsoft.com/office/officeart/2005/8/layout/orgChart1"/>
    <dgm:cxn modelId="{C85B9307-51F4-4233-997E-E5B13E72C4D5}" type="presParOf" srcId="{EB53191E-C88A-4E7E-944E-8CA53DA61440}" destId="{79D9AF1B-D2C3-425E-B93E-1699B83EC9FD}" srcOrd="0" destOrd="0" presId="urn:microsoft.com/office/officeart/2005/8/layout/orgChart1"/>
    <dgm:cxn modelId="{B774322B-A25F-4243-96AB-CBDA5F0C16BE}" type="presParOf" srcId="{79D9AF1B-D2C3-425E-B93E-1699B83EC9FD}" destId="{C61C42ED-16D3-40A5-9B1F-D0A8E26959E6}" srcOrd="0" destOrd="0" presId="urn:microsoft.com/office/officeart/2005/8/layout/orgChart1"/>
    <dgm:cxn modelId="{2A1A69B4-D9BD-4A6E-83EA-DB97BCCEBAE9}" type="presParOf" srcId="{79D9AF1B-D2C3-425E-B93E-1699B83EC9FD}" destId="{F82EB9BC-FE08-4176-AD73-BD6B570DF834}" srcOrd="1" destOrd="0" presId="urn:microsoft.com/office/officeart/2005/8/layout/orgChart1"/>
    <dgm:cxn modelId="{89E57D78-79C5-4B40-89EC-B813368A51B7}" type="presParOf" srcId="{EB53191E-C88A-4E7E-944E-8CA53DA61440}" destId="{C25EF3DF-872C-488B-9D82-46E0F37CF22B}" srcOrd="1" destOrd="0" presId="urn:microsoft.com/office/officeart/2005/8/layout/orgChart1"/>
    <dgm:cxn modelId="{B0B69030-026B-426C-8B26-F5BFCD779DB2}" type="presParOf" srcId="{C25EF3DF-872C-488B-9D82-46E0F37CF22B}" destId="{15B2CF2E-7375-44D1-8F9A-A5F6093D012C}" srcOrd="0" destOrd="0" presId="urn:microsoft.com/office/officeart/2005/8/layout/orgChart1"/>
    <dgm:cxn modelId="{48DD4173-52ED-4B65-8EFB-92118B9BEAEB}" type="presParOf" srcId="{C25EF3DF-872C-488B-9D82-46E0F37CF22B}" destId="{C1BC0FAA-5A40-4248-85D2-072F5FE3D954}" srcOrd="1" destOrd="0" presId="urn:microsoft.com/office/officeart/2005/8/layout/orgChart1"/>
    <dgm:cxn modelId="{F19806BD-6CC7-4BDF-90B0-807AAC8EB558}" type="presParOf" srcId="{C1BC0FAA-5A40-4248-85D2-072F5FE3D954}" destId="{2632224F-4BEA-4D56-9B04-A2616FAB8EAE}" srcOrd="0" destOrd="0" presId="urn:microsoft.com/office/officeart/2005/8/layout/orgChart1"/>
    <dgm:cxn modelId="{AB9A495F-9C87-4233-AE0A-A58ECBBEA3A0}" type="presParOf" srcId="{2632224F-4BEA-4D56-9B04-A2616FAB8EAE}" destId="{21BC3D10-D383-4A6A-AE87-07DD1BC704AF}" srcOrd="0" destOrd="0" presId="urn:microsoft.com/office/officeart/2005/8/layout/orgChart1"/>
    <dgm:cxn modelId="{A3B6C018-A283-448F-928A-B04012FFCEF4}" type="presParOf" srcId="{2632224F-4BEA-4D56-9B04-A2616FAB8EAE}" destId="{C6BAAEDB-B5E4-489C-A1B8-30F1CB2BB208}" srcOrd="1" destOrd="0" presId="urn:microsoft.com/office/officeart/2005/8/layout/orgChart1"/>
    <dgm:cxn modelId="{3C749A17-B819-4FA9-A87A-8EC0530E6312}" type="presParOf" srcId="{C1BC0FAA-5A40-4248-85D2-072F5FE3D954}" destId="{D6FDAB96-B5E6-456A-A228-BFB8AF23A9F0}" srcOrd="1" destOrd="0" presId="urn:microsoft.com/office/officeart/2005/8/layout/orgChart1"/>
    <dgm:cxn modelId="{FBC91D86-715E-4726-82E2-7D493B9B8C39}" type="presParOf" srcId="{C1BC0FAA-5A40-4248-85D2-072F5FE3D954}" destId="{4992BADD-6F50-43AF-92F3-A242586BDA5C}" srcOrd="2" destOrd="0" presId="urn:microsoft.com/office/officeart/2005/8/layout/orgChart1"/>
    <dgm:cxn modelId="{B9F7D09D-4035-4253-AE44-A7325FBBBD57}" type="presParOf" srcId="{EB53191E-C88A-4E7E-944E-8CA53DA61440}" destId="{8A4D6D75-B2CC-4E1D-8FC7-BB46502D3715}" srcOrd="2" destOrd="0" presId="urn:microsoft.com/office/officeart/2005/8/layout/orgChart1"/>
    <dgm:cxn modelId="{ABFA0A6E-BF8C-47D6-AF93-89BC8F67A88B}" type="presParOf" srcId="{4F2BBDBE-B992-40F5-8623-EBC64ECE7ED4}" destId="{A6ED9911-6D09-4086-A7D7-0CA60477710C}" srcOrd="2" destOrd="0" presId="urn:microsoft.com/office/officeart/2005/8/layout/orgChart1"/>
    <dgm:cxn modelId="{D0AF5E02-5052-45AC-9028-BAF0DF4B103E}" type="presParOf" srcId="{423207CC-E4E7-4662-A9F4-818C0EE700F8}" destId="{303BBB74-23DD-4F75-9FEB-20217F1FB8FB}" srcOrd="8" destOrd="0" presId="urn:microsoft.com/office/officeart/2005/8/layout/orgChart1"/>
    <dgm:cxn modelId="{E28513A9-A821-4471-B357-72F4E0E65485}" type="presParOf" srcId="{423207CC-E4E7-4662-A9F4-818C0EE700F8}" destId="{B942521A-8650-4F6C-8AA9-78DD121D62D4}" srcOrd="9" destOrd="0" presId="urn:microsoft.com/office/officeart/2005/8/layout/orgChart1"/>
    <dgm:cxn modelId="{29548753-7D4F-4B27-AF33-A9955DC27D9E}" type="presParOf" srcId="{B942521A-8650-4F6C-8AA9-78DD121D62D4}" destId="{15210FAF-099E-4E7C-9DFD-7A3CA6522D91}" srcOrd="0" destOrd="0" presId="urn:microsoft.com/office/officeart/2005/8/layout/orgChart1"/>
    <dgm:cxn modelId="{28A20492-E0E1-4E03-8EB2-3A9DF4398954}" type="presParOf" srcId="{15210FAF-099E-4E7C-9DFD-7A3CA6522D91}" destId="{6500650C-2F41-4BA1-B579-D9C297F38D9F}" srcOrd="0" destOrd="0" presId="urn:microsoft.com/office/officeart/2005/8/layout/orgChart1"/>
    <dgm:cxn modelId="{DD9FFA68-34F1-4758-B16F-D9ED472B0E7B}" type="presParOf" srcId="{15210FAF-099E-4E7C-9DFD-7A3CA6522D91}" destId="{885B44C1-1738-43DC-A5F1-8BDD0114A16B}" srcOrd="1" destOrd="0" presId="urn:microsoft.com/office/officeart/2005/8/layout/orgChart1"/>
    <dgm:cxn modelId="{86F2793A-A2F0-43F2-BFDC-AC84135171D7}" type="presParOf" srcId="{B942521A-8650-4F6C-8AA9-78DD121D62D4}" destId="{85347CD1-6137-457A-94A5-D4E0DDA640AB}" srcOrd="1" destOrd="0" presId="urn:microsoft.com/office/officeart/2005/8/layout/orgChart1"/>
    <dgm:cxn modelId="{CA280770-A81D-4AF8-B7D4-E7ECD053E812}" type="presParOf" srcId="{85347CD1-6137-457A-94A5-D4E0DDA640AB}" destId="{758DB68C-7E29-4592-8C62-90CB0ACCBF8B}" srcOrd="0" destOrd="0" presId="urn:microsoft.com/office/officeart/2005/8/layout/orgChart1"/>
    <dgm:cxn modelId="{B6D9BA92-88FE-43BA-8328-350D09D8B8C1}" type="presParOf" srcId="{85347CD1-6137-457A-94A5-D4E0DDA640AB}" destId="{CA322B63-742C-483F-8A09-D48357C26531}" srcOrd="1" destOrd="0" presId="urn:microsoft.com/office/officeart/2005/8/layout/orgChart1"/>
    <dgm:cxn modelId="{16E481F0-0CD2-43F6-8877-AEBD5E9140E4}" type="presParOf" srcId="{CA322B63-742C-483F-8A09-D48357C26531}" destId="{8ACCAC90-6757-41BC-90F7-340F5D556A2D}" srcOrd="0" destOrd="0" presId="urn:microsoft.com/office/officeart/2005/8/layout/orgChart1"/>
    <dgm:cxn modelId="{BE91565C-FF98-4A06-964B-007ABE648DB5}" type="presParOf" srcId="{8ACCAC90-6757-41BC-90F7-340F5D556A2D}" destId="{FD376083-B78A-4815-899A-7EAC0C918C03}" srcOrd="0" destOrd="0" presId="urn:microsoft.com/office/officeart/2005/8/layout/orgChart1"/>
    <dgm:cxn modelId="{9BA093EA-57BA-4C1C-99A2-8693EB8AF2D7}" type="presParOf" srcId="{8ACCAC90-6757-41BC-90F7-340F5D556A2D}" destId="{83026091-D477-41DC-AB49-E9A12611F265}" srcOrd="1" destOrd="0" presId="urn:microsoft.com/office/officeart/2005/8/layout/orgChart1"/>
    <dgm:cxn modelId="{9D4A3CFE-9EFE-416F-AD04-E4882E378053}" type="presParOf" srcId="{CA322B63-742C-483F-8A09-D48357C26531}" destId="{F3B3AA7D-A26F-465B-BE21-8900B06E238C}" srcOrd="1" destOrd="0" presId="urn:microsoft.com/office/officeart/2005/8/layout/orgChart1"/>
    <dgm:cxn modelId="{6B1BAD10-B148-4A98-8820-E30491F45DB1}" type="presParOf" srcId="{F3B3AA7D-A26F-465B-BE21-8900B06E238C}" destId="{6E721476-EDC2-42DE-B262-2A47CAF9D4E6}" srcOrd="0" destOrd="0" presId="urn:microsoft.com/office/officeart/2005/8/layout/orgChart1"/>
    <dgm:cxn modelId="{2FD441A2-F1EE-4712-B71D-A6F26869D879}" type="presParOf" srcId="{F3B3AA7D-A26F-465B-BE21-8900B06E238C}" destId="{60B761CC-EEA8-4639-B415-8E437A9FF060}" srcOrd="1" destOrd="0" presId="urn:microsoft.com/office/officeart/2005/8/layout/orgChart1"/>
    <dgm:cxn modelId="{9EA69785-7A17-4ABD-A13F-CD8DAF75FA3F}" type="presParOf" srcId="{60B761CC-EEA8-4639-B415-8E437A9FF060}" destId="{3EDA340C-42C9-430D-BA8A-09DF8D37F611}" srcOrd="0" destOrd="0" presId="urn:microsoft.com/office/officeart/2005/8/layout/orgChart1"/>
    <dgm:cxn modelId="{AB1A0E3B-FDD6-4FC1-86E5-CB188718201B}" type="presParOf" srcId="{3EDA340C-42C9-430D-BA8A-09DF8D37F611}" destId="{79122CF4-67AF-4613-A7BC-FBE0ACF11EB0}" srcOrd="0" destOrd="0" presId="urn:microsoft.com/office/officeart/2005/8/layout/orgChart1"/>
    <dgm:cxn modelId="{0C79D17C-EDFE-4AC0-9505-B644495CFEE6}" type="presParOf" srcId="{3EDA340C-42C9-430D-BA8A-09DF8D37F611}" destId="{E3E1F91D-66D7-4304-BA51-5059429F6717}" srcOrd="1" destOrd="0" presId="urn:microsoft.com/office/officeart/2005/8/layout/orgChart1"/>
    <dgm:cxn modelId="{1793A20E-9B82-460B-B8EA-D7154F069D96}" type="presParOf" srcId="{60B761CC-EEA8-4639-B415-8E437A9FF060}" destId="{670CED9A-67DB-463B-8DB1-0E0BB6AB1E38}" srcOrd="1" destOrd="0" presId="urn:microsoft.com/office/officeart/2005/8/layout/orgChart1"/>
    <dgm:cxn modelId="{C12FFFBD-DDB4-42DD-8DCD-7545C1476BFA}" type="presParOf" srcId="{670CED9A-67DB-463B-8DB1-0E0BB6AB1E38}" destId="{DF02CA2D-A4FE-48C9-B4AE-7C5C93DA536A}" srcOrd="0" destOrd="0" presId="urn:microsoft.com/office/officeart/2005/8/layout/orgChart1"/>
    <dgm:cxn modelId="{01FBEA2F-FF05-49EA-BD09-B9EEC9518A98}" type="presParOf" srcId="{670CED9A-67DB-463B-8DB1-0E0BB6AB1E38}" destId="{19553C81-FDD1-49E1-863A-039CB1A7BDF7}" srcOrd="1" destOrd="0" presId="urn:microsoft.com/office/officeart/2005/8/layout/orgChart1"/>
    <dgm:cxn modelId="{D8E8FC08-3318-4F23-B70C-10AD6ABEEF14}" type="presParOf" srcId="{19553C81-FDD1-49E1-863A-039CB1A7BDF7}" destId="{8A86E34F-C583-4C54-8C45-760F187D07B4}" srcOrd="0" destOrd="0" presId="urn:microsoft.com/office/officeart/2005/8/layout/orgChart1"/>
    <dgm:cxn modelId="{15690F42-0937-4EA6-B322-F088BB05A4BF}" type="presParOf" srcId="{8A86E34F-C583-4C54-8C45-760F187D07B4}" destId="{A8421643-1C5F-4139-BED1-E5CA2682B684}" srcOrd="0" destOrd="0" presId="urn:microsoft.com/office/officeart/2005/8/layout/orgChart1"/>
    <dgm:cxn modelId="{69FC2095-F5CC-4A26-8C9E-A2C9A2F78F64}" type="presParOf" srcId="{8A86E34F-C583-4C54-8C45-760F187D07B4}" destId="{A78C521E-0B17-4118-98F9-7D80C2D650F6}" srcOrd="1" destOrd="0" presId="urn:microsoft.com/office/officeart/2005/8/layout/orgChart1"/>
    <dgm:cxn modelId="{55793713-8BDA-40E9-A8D9-DF85FFAF55C6}" type="presParOf" srcId="{19553C81-FDD1-49E1-863A-039CB1A7BDF7}" destId="{6FD3D267-4935-4CA5-AA18-58A746AFC752}" srcOrd="1" destOrd="0" presId="urn:microsoft.com/office/officeart/2005/8/layout/orgChart1"/>
    <dgm:cxn modelId="{10F4A3DE-ACAB-4828-B3E9-DE2295FA9DE8}" type="presParOf" srcId="{19553C81-FDD1-49E1-863A-039CB1A7BDF7}" destId="{5251D259-A57F-4D48-892A-A95846927ED2}" srcOrd="2" destOrd="0" presId="urn:microsoft.com/office/officeart/2005/8/layout/orgChart1"/>
    <dgm:cxn modelId="{AF6312B0-1BE2-4FF5-B79D-1AB76C4A9EF0}" type="presParOf" srcId="{60B761CC-EEA8-4639-B415-8E437A9FF060}" destId="{BFB321A4-D826-458F-BD2C-A5B0B89D8A5D}" srcOrd="2" destOrd="0" presId="urn:microsoft.com/office/officeart/2005/8/layout/orgChart1"/>
    <dgm:cxn modelId="{65BBBE05-E831-4078-B4CB-40CB86A80149}" type="presParOf" srcId="{CA322B63-742C-483F-8A09-D48357C26531}" destId="{63217C40-A0A7-4AED-838F-5274A2604FF4}" srcOrd="2" destOrd="0" presId="urn:microsoft.com/office/officeart/2005/8/layout/orgChart1"/>
    <dgm:cxn modelId="{7016D05F-42DF-43AE-8DDB-86269CA8AD79}" type="presParOf" srcId="{B942521A-8650-4F6C-8AA9-78DD121D62D4}" destId="{B9AC736A-A12B-46F5-8C3E-C93085F9BF5E}" srcOrd="2" destOrd="0" presId="urn:microsoft.com/office/officeart/2005/8/layout/orgChart1"/>
    <dgm:cxn modelId="{3807B396-9D03-44BA-B990-026871EFC08A}" type="presParOf" srcId="{423207CC-E4E7-4662-A9F4-818C0EE700F8}" destId="{9FEBDB74-4269-4807-A55D-199A9DDA4700}" srcOrd="10" destOrd="0" presId="urn:microsoft.com/office/officeart/2005/8/layout/orgChart1"/>
    <dgm:cxn modelId="{D74B2587-D168-4FDA-801E-A19E2CF2E204}" type="presParOf" srcId="{423207CC-E4E7-4662-A9F4-818C0EE700F8}" destId="{4AD3B45D-D22D-4173-92CA-33F0FA555221}" srcOrd="11" destOrd="0" presId="urn:microsoft.com/office/officeart/2005/8/layout/orgChart1"/>
    <dgm:cxn modelId="{B7833B0E-E477-475B-9732-4825C0BCE14E}" type="presParOf" srcId="{4AD3B45D-D22D-4173-92CA-33F0FA555221}" destId="{6F3FF343-E6C6-409E-ABD2-ECD0BB765E9E}" srcOrd="0" destOrd="0" presId="urn:microsoft.com/office/officeart/2005/8/layout/orgChart1"/>
    <dgm:cxn modelId="{CFCC0459-C47E-4835-A8CB-D45081EC9841}" type="presParOf" srcId="{6F3FF343-E6C6-409E-ABD2-ECD0BB765E9E}" destId="{3E42776B-A516-4504-88DF-C950400F515D}" srcOrd="0" destOrd="0" presId="urn:microsoft.com/office/officeart/2005/8/layout/orgChart1"/>
    <dgm:cxn modelId="{C9711503-DCCB-40B0-9BF5-1FBE7596BA0F}" type="presParOf" srcId="{6F3FF343-E6C6-409E-ABD2-ECD0BB765E9E}" destId="{64C86B09-C9BC-4E45-A05F-769B200FED82}" srcOrd="1" destOrd="0" presId="urn:microsoft.com/office/officeart/2005/8/layout/orgChart1"/>
    <dgm:cxn modelId="{1B79B1B3-5B06-4391-A40C-6F49FC50C424}" type="presParOf" srcId="{4AD3B45D-D22D-4173-92CA-33F0FA555221}" destId="{FE387E45-EE04-4533-A57C-F5234E0FD75C}" srcOrd="1" destOrd="0" presId="urn:microsoft.com/office/officeart/2005/8/layout/orgChart1"/>
    <dgm:cxn modelId="{00BC5AF3-9268-4DA1-A7E0-1C3EAA6CBCC8}" type="presParOf" srcId="{4AD3B45D-D22D-4173-92CA-33F0FA555221}" destId="{3D03A424-21A3-42B1-9342-B582E387C572}" srcOrd="2" destOrd="0" presId="urn:microsoft.com/office/officeart/2005/8/layout/orgChart1"/>
    <dgm:cxn modelId="{63F08A17-7355-4A56-AB9D-BB457CB087A0}" type="presParOf" srcId="{46ACEC29-F8D8-40DF-9D54-5E34A907A0D9}" destId="{5734397C-768E-46E6-AA14-9110C2ECB2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BDB74-4269-4807-A55D-199A9DDA4700}">
      <dsp:nvSpPr>
        <dsp:cNvPr id="0" name=""/>
        <dsp:cNvSpPr/>
      </dsp:nvSpPr>
      <dsp:spPr>
        <a:xfrm>
          <a:off x="4114800" y="1454424"/>
          <a:ext cx="3548148" cy="236543"/>
        </a:xfrm>
        <a:custGeom>
          <a:avLst/>
          <a:gdLst/>
          <a:ahLst/>
          <a:cxnLst/>
          <a:rect l="0" t="0" r="0" b="0"/>
          <a:pathLst>
            <a:path>
              <a:moveTo>
                <a:pt x="0" y="0"/>
              </a:moveTo>
              <a:lnTo>
                <a:pt x="0" y="118271"/>
              </a:lnTo>
              <a:lnTo>
                <a:pt x="3548148" y="118271"/>
              </a:lnTo>
              <a:lnTo>
                <a:pt x="3548148" y="236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2CA2D-A4FE-48C9-B4AE-7C5C93DA536A}">
      <dsp:nvSpPr>
        <dsp:cNvPr id="0" name=""/>
        <dsp:cNvSpPr/>
      </dsp:nvSpPr>
      <dsp:spPr>
        <a:xfrm>
          <a:off x="5714925" y="3853648"/>
          <a:ext cx="91440" cy="532408"/>
        </a:xfrm>
        <a:custGeom>
          <a:avLst/>
          <a:gdLst/>
          <a:ahLst/>
          <a:cxnLst/>
          <a:rect l="0" t="0" r="0" b="0"/>
          <a:pathLst>
            <a:path>
              <a:moveTo>
                <a:pt x="134525" y="0"/>
              </a:moveTo>
              <a:lnTo>
                <a:pt x="45720" y="532408"/>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E721476-EDC2-42DE-B262-2A47CAF9D4E6}">
      <dsp:nvSpPr>
        <dsp:cNvPr id="0" name=""/>
        <dsp:cNvSpPr/>
      </dsp:nvSpPr>
      <dsp:spPr>
        <a:xfrm>
          <a:off x="6254288" y="3053907"/>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DB68C-7E29-4592-8C62-90CB0ACCBF8B}">
      <dsp:nvSpPr>
        <dsp:cNvPr id="0" name=""/>
        <dsp:cNvSpPr/>
      </dsp:nvSpPr>
      <dsp:spPr>
        <a:xfrm>
          <a:off x="6254288" y="2254165"/>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3BBB74-23DD-4F75-9FEB-20217F1FB8FB}">
      <dsp:nvSpPr>
        <dsp:cNvPr id="0" name=""/>
        <dsp:cNvSpPr/>
      </dsp:nvSpPr>
      <dsp:spPr>
        <a:xfrm>
          <a:off x="4114800" y="1454424"/>
          <a:ext cx="2185208" cy="236543"/>
        </a:xfrm>
        <a:custGeom>
          <a:avLst/>
          <a:gdLst/>
          <a:ahLst/>
          <a:cxnLst/>
          <a:rect l="0" t="0" r="0" b="0"/>
          <a:pathLst>
            <a:path>
              <a:moveTo>
                <a:pt x="0" y="0"/>
              </a:moveTo>
              <a:lnTo>
                <a:pt x="0" y="118271"/>
              </a:lnTo>
              <a:lnTo>
                <a:pt x="2185208" y="118271"/>
              </a:lnTo>
              <a:lnTo>
                <a:pt x="2185208" y="236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2CF2E-7375-44D1-8F9A-A5F6093D012C}">
      <dsp:nvSpPr>
        <dsp:cNvPr id="0" name=""/>
        <dsp:cNvSpPr/>
      </dsp:nvSpPr>
      <dsp:spPr>
        <a:xfrm>
          <a:off x="4104459" y="3053907"/>
          <a:ext cx="100452" cy="540061"/>
        </a:xfrm>
        <a:custGeom>
          <a:avLst/>
          <a:gdLst/>
          <a:ahLst/>
          <a:cxnLst/>
          <a:rect l="0" t="0" r="0" b="0"/>
          <a:pathLst>
            <a:path>
              <a:moveTo>
                <a:pt x="100452" y="0"/>
              </a:moveTo>
              <a:lnTo>
                <a:pt x="0" y="54006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3FEDC283-742F-4D0B-9A64-83D8845420C3}">
      <dsp:nvSpPr>
        <dsp:cNvPr id="0" name=""/>
        <dsp:cNvSpPr/>
      </dsp:nvSpPr>
      <dsp:spPr>
        <a:xfrm>
          <a:off x="4609750" y="2254165"/>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C3B9E-A03D-42F4-AD4A-689DEF7B71C0}">
      <dsp:nvSpPr>
        <dsp:cNvPr id="0" name=""/>
        <dsp:cNvSpPr/>
      </dsp:nvSpPr>
      <dsp:spPr>
        <a:xfrm>
          <a:off x="4114800" y="1454424"/>
          <a:ext cx="540670" cy="236543"/>
        </a:xfrm>
        <a:custGeom>
          <a:avLst/>
          <a:gdLst/>
          <a:ahLst/>
          <a:cxnLst/>
          <a:rect l="0" t="0" r="0" b="0"/>
          <a:pathLst>
            <a:path>
              <a:moveTo>
                <a:pt x="0" y="0"/>
              </a:moveTo>
              <a:lnTo>
                <a:pt x="0" y="118271"/>
              </a:lnTo>
              <a:lnTo>
                <a:pt x="540670" y="118271"/>
              </a:lnTo>
              <a:lnTo>
                <a:pt x="540670" y="236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697A1-E819-4540-BAAF-810F9C3AA182}">
      <dsp:nvSpPr>
        <dsp:cNvPr id="0" name=""/>
        <dsp:cNvSpPr/>
      </dsp:nvSpPr>
      <dsp:spPr>
        <a:xfrm>
          <a:off x="2706140" y="3853648"/>
          <a:ext cx="91440" cy="523847"/>
        </a:xfrm>
        <a:custGeom>
          <a:avLst/>
          <a:gdLst/>
          <a:ahLst/>
          <a:cxnLst/>
          <a:rect l="0" t="0" r="0" b="0"/>
          <a:pathLst>
            <a:path>
              <a:moveTo>
                <a:pt x="135831" y="0"/>
              </a:moveTo>
              <a:lnTo>
                <a:pt x="45720" y="52384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B2A9A2B0-5E97-4933-8137-74224686A75E}">
      <dsp:nvSpPr>
        <dsp:cNvPr id="0" name=""/>
        <dsp:cNvSpPr/>
      </dsp:nvSpPr>
      <dsp:spPr>
        <a:xfrm>
          <a:off x="3246810" y="3053907"/>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A89B8-2F01-4BCC-8240-8588B039BC03}">
      <dsp:nvSpPr>
        <dsp:cNvPr id="0" name=""/>
        <dsp:cNvSpPr/>
      </dsp:nvSpPr>
      <dsp:spPr>
        <a:xfrm>
          <a:off x="3246810" y="2254165"/>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62717-5794-4B43-84E9-FE9D1114253B}">
      <dsp:nvSpPr>
        <dsp:cNvPr id="0" name=""/>
        <dsp:cNvSpPr/>
      </dsp:nvSpPr>
      <dsp:spPr>
        <a:xfrm>
          <a:off x="3292530" y="1454424"/>
          <a:ext cx="822269" cy="236543"/>
        </a:xfrm>
        <a:custGeom>
          <a:avLst/>
          <a:gdLst/>
          <a:ahLst/>
          <a:cxnLst/>
          <a:rect l="0" t="0" r="0" b="0"/>
          <a:pathLst>
            <a:path>
              <a:moveTo>
                <a:pt x="822269" y="0"/>
              </a:moveTo>
              <a:lnTo>
                <a:pt x="822269" y="118271"/>
              </a:lnTo>
              <a:lnTo>
                <a:pt x="0" y="118271"/>
              </a:lnTo>
              <a:lnTo>
                <a:pt x="0" y="236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AEF31-DC3B-40D3-A74C-CC1196C7C7B3}">
      <dsp:nvSpPr>
        <dsp:cNvPr id="0" name=""/>
        <dsp:cNvSpPr/>
      </dsp:nvSpPr>
      <dsp:spPr>
        <a:xfrm>
          <a:off x="1406616" y="3853648"/>
          <a:ext cx="91440" cy="523847"/>
        </a:xfrm>
        <a:custGeom>
          <a:avLst/>
          <a:gdLst/>
          <a:ahLst/>
          <a:cxnLst/>
          <a:rect l="0" t="0" r="0" b="0"/>
          <a:pathLst>
            <a:path>
              <a:moveTo>
                <a:pt x="72415" y="0"/>
              </a:moveTo>
              <a:lnTo>
                <a:pt x="45720" y="52384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C9140E5-1C29-4747-8CFE-6882738917FA}">
      <dsp:nvSpPr>
        <dsp:cNvPr id="0" name=""/>
        <dsp:cNvSpPr/>
      </dsp:nvSpPr>
      <dsp:spPr>
        <a:xfrm>
          <a:off x="1883871" y="3053907"/>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B11C8-D210-4318-A77A-3B0D5163A943}">
      <dsp:nvSpPr>
        <dsp:cNvPr id="0" name=""/>
        <dsp:cNvSpPr/>
      </dsp:nvSpPr>
      <dsp:spPr>
        <a:xfrm>
          <a:off x="1883871" y="2254165"/>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F5035-78DE-4E6C-A4B0-CD2F09D598A7}">
      <dsp:nvSpPr>
        <dsp:cNvPr id="0" name=""/>
        <dsp:cNvSpPr/>
      </dsp:nvSpPr>
      <dsp:spPr>
        <a:xfrm>
          <a:off x="1929591" y="1454424"/>
          <a:ext cx="2185208" cy="236543"/>
        </a:xfrm>
        <a:custGeom>
          <a:avLst/>
          <a:gdLst/>
          <a:ahLst/>
          <a:cxnLst/>
          <a:rect l="0" t="0" r="0" b="0"/>
          <a:pathLst>
            <a:path>
              <a:moveTo>
                <a:pt x="2185208" y="0"/>
              </a:moveTo>
              <a:lnTo>
                <a:pt x="2185208" y="118271"/>
              </a:lnTo>
              <a:lnTo>
                <a:pt x="0" y="118271"/>
              </a:lnTo>
              <a:lnTo>
                <a:pt x="0" y="236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F7665-0DEE-4AD7-844A-0588E3E671F3}">
      <dsp:nvSpPr>
        <dsp:cNvPr id="0" name=""/>
        <dsp:cNvSpPr/>
      </dsp:nvSpPr>
      <dsp:spPr>
        <a:xfrm>
          <a:off x="116092" y="3853648"/>
          <a:ext cx="168959" cy="518142"/>
        </a:xfrm>
        <a:custGeom>
          <a:avLst/>
          <a:gdLst/>
          <a:ahLst/>
          <a:cxnLst/>
          <a:rect l="0" t="0" r="0" b="0"/>
          <a:pathLst>
            <a:path>
              <a:moveTo>
                <a:pt x="0" y="0"/>
              </a:moveTo>
              <a:lnTo>
                <a:pt x="0" y="518142"/>
              </a:lnTo>
              <a:lnTo>
                <a:pt x="168959" y="51814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D45A9CF8-7D5B-4DA7-A5BC-8BEB704096F2}">
      <dsp:nvSpPr>
        <dsp:cNvPr id="0" name=""/>
        <dsp:cNvSpPr/>
      </dsp:nvSpPr>
      <dsp:spPr>
        <a:xfrm>
          <a:off x="520931" y="3053907"/>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6DFF6-4186-4684-B9B9-B5F39C725D90}">
      <dsp:nvSpPr>
        <dsp:cNvPr id="0" name=""/>
        <dsp:cNvSpPr/>
      </dsp:nvSpPr>
      <dsp:spPr>
        <a:xfrm>
          <a:off x="520931" y="2254165"/>
          <a:ext cx="91440" cy="236543"/>
        </a:xfrm>
        <a:custGeom>
          <a:avLst/>
          <a:gdLst/>
          <a:ahLst/>
          <a:cxnLst/>
          <a:rect l="0" t="0" r="0" b="0"/>
          <a:pathLst>
            <a:path>
              <a:moveTo>
                <a:pt x="45720" y="0"/>
              </a:moveTo>
              <a:lnTo>
                <a:pt x="45720" y="236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4E0AF-5079-4386-91C5-7A0ED7D75D15}">
      <dsp:nvSpPr>
        <dsp:cNvPr id="0" name=""/>
        <dsp:cNvSpPr/>
      </dsp:nvSpPr>
      <dsp:spPr>
        <a:xfrm>
          <a:off x="566651" y="1454424"/>
          <a:ext cx="3548148" cy="236543"/>
        </a:xfrm>
        <a:custGeom>
          <a:avLst/>
          <a:gdLst/>
          <a:ahLst/>
          <a:cxnLst/>
          <a:rect l="0" t="0" r="0" b="0"/>
          <a:pathLst>
            <a:path>
              <a:moveTo>
                <a:pt x="3548148" y="0"/>
              </a:moveTo>
              <a:lnTo>
                <a:pt x="3548148" y="118271"/>
              </a:lnTo>
              <a:lnTo>
                <a:pt x="0" y="118271"/>
              </a:lnTo>
              <a:lnTo>
                <a:pt x="0" y="236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DDBAD-468A-4B92-8CF1-9A9AC119ACFA}">
      <dsp:nvSpPr>
        <dsp:cNvPr id="0" name=""/>
        <dsp:cNvSpPr/>
      </dsp:nvSpPr>
      <dsp:spPr>
        <a:xfrm>
          <a:off x="3551601" y="891226"/>
          <a:ext cx="1126396" cy="56319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Paisajes de América </a:t>
          </a:r>
          <a:endParaRPr lang="es-MX" sz="1500" kern="1200" dirty="0"/>
        </a:p>
      </dsp:txBody>
      <dsp:txXfrm>
        <a:off x="3551601" y="891226"/>
        <a:ext cx="1126396" cy="563198"/>
      </dsp:txXfrm>
    </dsp:sp>
    <dsp:sp modelId="{F03CE91D-EB3D-4031-B57B-19CDCA8E463B}">
      <dsp:nvSpPr>
        <dsp:cNvPr id="0" name=""/>
        <dsp:cNvSpPr/>
      </dsp:nvSpPr>
      <dsp:spPr>
        <a:xfrm>
          <a:off x="3453" y="1690967"/>
          <a:ext cx="1126396" cy="563198"/>
        </a:xfrm>
        <a:prstGeom prst="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Áridos</a:t>
          </a:r>
          <a:endParaRPr lang="es-MX" sz="1500" kern="1200" dirty="0"/>
        </a:p>
      </dsp:txBody>
      <dsp:txXfrm>
        <a:off x="3453" y="1690967"/>
        <a:ext cx="1126396" cy="563198"/>
      </dsp:txXfrm>
    </dsp:sp>
    <dsp:sp modelId="{E5EB50A1-5E4E-4D5B-BB2F-E80005F3925F}">
      <dsp:nvSpPr>
        <dsp:cNvPr id="0" name=""/>
        <dsp:cNvSpPr/>
      </dsp:nvSpPr>
      <dsp:spPr>
        <a:xfrm>
          <a:off x="3453" y="2490708"/>
          <a:ext cx="1126396" cy="563198"/>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Desierto </a:t>
          </a:r>
          <a:endParaRPr lang="es-MX" sz="1500" kern="1200" dirty="0"/>
        </a:p>
      </dsp:txBody>
      <dsp:txXfrm>
        <a:off x="3453" y="2490708"/>
        <a:ext cx="1126396" cy="563198"/>
      </dsp:txXfrm>
    </dsp:sp>
    <dsp:sp modelId="{24A071B7-FEC7-4862-914D-B7CB75ACD37C}">
      <dsp:nvSpPr>
        <dsp:cNvPr id="0" name=""/>
        <dsp:cNvSpPr/>
      </dsp:nvSpPr>
      <dsp:spPr>
        <a:xfrm>
          <a:off x="3453" y="3290450"/>
          <a:ext cx="1126396" cy="563198"/>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Pampa </a:t>
          </a:r>
          <a:endParaRPr lang="es-MX" sz="1500" kern="1200" dirty="0"/>
        </a:p>
      </dsp:txBody>
      <dsp:txXfrm>
        <a:off x="3453" y="3290450"/>
        <a:ext cx="1126396" cy="563198"/>
      </dsp:txXfrm>
    </dsp:sp>
    <dsp:sp modelId="{2FD73B3E-379D-4DF0-84BA-A59428192573}">
      <dsp:nvSpPr>
        <dsp:cNvPr id="0" name=""/>
        <dsp:cNvSpPr/>
      </dsp:nvSpPr>
      <dsp:spPr>
        <a:xfrm>
          <a:off x="285052" y="4090191"/>
          <a:ext cx="1126396" cy="56319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s-MX" sz="1500" kern="1200"/>
        </a:p>
      </dsp:txBody>
      <dsp:txXfrm>
        <a:off x="285052" y="4090191"/>
        <a:ext cx="1126396" cy="563198"/>
      </dsp:txXfrm>
    </dsp:sp>
    <dsp:sp modelId="{6D91A795-392F-4157-9E35-AFD25DECA579}">
      <dsp:nvSpPr>
        <dsp:cNvPr id="0" name=""/>
        <dsp:cNvSpPr/>
      </dsp:nvSpPr>
      <dsp:spPr>
        <a:xfrm>
          <a:off x="1366392" y="1690967"/>
          <a:ext cx="1126396" cy="563198"/>
        </a:xfrm>
        <a:prstGeom prst="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Tropicales </a:t>
          </a:r>
          <a:endParaRPr lang="es-MX" sz="1500" kern="1200" dirty="0"/>
        </a:p>
      </dsp:txBody>
      <dsp:txXfrm>
        <a:off x="1366392" y="1690967"/>
        <a:ext cx="1126396" cy="563198"/>
      </dsp:txXfrm>
    </dsp:sp>
    <dsp:sp modelId="{B14C382E-8F12-4BC2-9BB7-FB924BCBFC12}">
      <dsp:nvSpPr>
        <dsp:cNvPr id="0" name=""/>
        <dsp:cNvSpPr/>
      </dsp:nvSpPr>
      <dsp:spPr>
        <a:xfrm>
          <a:off x="1366392" y="2490708"/>
          <a:ext cx="1126396" cy="563198"/>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Selva  </a:t>
          </a:r>
          <a:endParaRPr lang="es-MX" sz="1500" kern="1200" dirty="0"/>
        </a:p>
      </dsp:txBody>
      <dsp:txXfrm>
        <a:off x="1366392" y="2490708"/>
        <a:ext cx="1126396" cy="563198"/>
      </dsp:txXfrm>
    </dsp:sp>
    <dsp:sp modelId="{D2303D2D-899E-42DE-87A1-B9603BEFF495}">
      <dsp:nvSpPr>
        <dsp:cNvPr id="0" name=""/>
        <dsp:cNvSpPr/>
      </dsp:nvSpPr>
      <dsp:spPr>
        <a:xfrm>
          <a:off x="1366392" y="3290450"/>
          <a:ext cx="1126396" cy="563198"/>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Sabana </a:t>
          </a:r>
          <a:endParaRPr lang="es-MX" sz="1500" kern="1200" dirty="0"/>
        </a:p>
      </dsp:txBody>
      <dsp:txXfrm>
        <a:off x="1366392" y="3290450"/>
        <a:ext cx="1126396" cy="563198"/>
      </dsp:txXfrm>
    </dsp:sp>
    <dsp:sp modelId="{81C1E548-6681-4181-A482-D299A51A640F}">
      <dsp:nvSpPr>
        <dsp:cNvPr id="0" name=""/>
        <dsp:cNvSpPr/>
      </dsp:nvSpPr>
      <dsp:spPr>
        <a:xfrm>
          <a:off x="1452336" y="4095896"/>
          <a:ext cx="1126396" cy="56319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s-MX" sz="1500" kern="1200"/>
        </a:p>
      </dsp:txBody>
      <dsp:txXfrm>
        <a:off x="1452336" y="4095896"/>
        <a:ext cx="1126396" cy="563198"/>
      </dsp:txXfrm>
    </dsp:sp>
    <dsp:sp modelId="{B339AB73-0DD9-4317-ACA7-5B70E2E43178}">
      <dsp:nvSpPr>
        <dsp:cNvPr id="0" name=""/>
        <dsp:cNvSpPr/>
      </dsp:nvSpPr>
      <dsp:spPr>
        <a:xfrm>
          <a:off x="2729332" y="1690967"/>
          <a:ext cx="1126396" cy="563198"/>
        </a:xfrm>
        <a:prstGeom prst="rect">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Templados </a:t>
          </a:r>
          <a:endParaRPr lang="es-MX" sz="1500" kern="1200" dirty="0"/>
        </a:p>
      </dsp:txBody>
      <dsp:txXfrm>
        <a:off x="2729332" y="1690967"/>
        <a:ext cx="1126396" cy="563198"/>
      </dsp:txXfrm>
    </dsp:sp>
    <dsp:sp modelId="{DD243F6E-8B04-49BC-A938-DFAD80DD6828}">
      <dsp:nvSpPr>
        <dsp:cNvPr id="0" name=""/>
        <dsp:cNvSpPr/>
      </dsp:nvSpPr>
      <dsp:spPr>
        <a:xfrm>
          <a:off x="2729332" y="2490708"/>
          <a:ext cx="1126396" cy="563198"/>
        </a:xfrm>
        <a:prstGeom prst="rect">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Mediterráneo </a:t>
          </a:r>
          <a:endParaRPr lang="es-MX" sz="1500" kern="1200" dirty="0"/>
        </a:p>
      </dsp:txBody>
      <dsp:txXfrm>
        <a:off x="2729332" y="2490708"/>
        <a:ext cx="1126396" cy="563198"/>
      </dsp:txXfrm>
    </dsp:sp>
    <dsp:sp modelId="{FF8AFD0F-2F21-4A82-BEA5-B6AF70D537EA}">
      <dsp:nvSpPr>
        <dsp:cNvPr id="0" name=""/>
        <dsp:cNvSpPr/>
      </dsp:nvSpPr>
      <dsp:spPr>
        <a:xfrm>
          <a:off x="2729332" y="3290450"/>
          <a:ext cx="1126396" cy="563198"/>
        </a:xfrm>
        <a:prstGeom prst="rect">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Bosque </a:t>
          </a:r>
          <a:endParaRPr lang="es-MX" sz="1500" kern="1200" dirty="0"/>
        </a:p>
      </dsp:txBody>
      <dsp:txXfrm>
        <a:off x="2729332" y="3290450"/>
        <a:ext cx="1126396" cy="563198"/>
      </dsp:txXfrm>
    </dsp:sp>
    <dsp:sp modelId="{A13FD3BD-A530-4E34-AB14-2E91E7246B40}">
      <dsp:nvSpPr>
        <dsp:cNvPr id="0" name=""/>
        <dsp:cNvSpPr/>
      </dsp:nvSpPr>
      <dsp:spPr>
        <a:xfrm>
          <a:off x="2751860" y="4095896"/>
          <a:ext cx="1126396" cy="563198"/>
        </a:xfrm>
        <a:prstGeom prst="rect">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Pradera</a:t>
          </a:r>
          <a:endParaRPr lang="es-MX" sz="1500" kern="1200" dirty="0"/>
        </a:p>
      </dsp:txBody>
      <dsp:txXfrm>
        <a:off x="2751860" y="4095896"/>
        <a:ext cx="1126396" cy="563198"/>
      </dsp:txXfrm>
    </dsp:sp>
    <dsp:sp modelId="{EBDBF414-7B0E-4B86-83D7-181143E5D423}">
      <dsp:nvSpPr>
        <dsp:cNvPr id="0" name=""/>
        <dsp:cNvSpPr/>
      </dsp:nvSpPr>
      <dsp:spPr>
        <a:xfrm>
          <a:off x="4092272" y="1690967"/>
          <a:ext cx="1126396" cy="563198"/>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Costero </a:t>
          </a:r>
          <a:endParaRPr lang="es-MX" sz="1500" kern="1200" dirty="0"/>
        </a:p>
      </dsp:txBody>
      <dsp:txXfrm>
        <a:off x="4092272" y="1690967"/>
        <a:ext cx="1126396" cy="563198"/>
      </dsp:txXfrm>
    </dsp:sp>
    <dsp:sp modelId="{C61C42ED-16D3-40A5-9B1F-D0A8E26959E6}">
      <dsp:nvSpPr>
        <dsp:cNvPr id="0" name=""/>
        <dsp:cNvSpPr/>
      </dsp:nvSpPr>
      <dsp:spPr>
        <a:xfrm>
          <a:off x="4092272" y="2490708"/>
          <a:ext cx="1126396" cy="563198"/>
        </a:xfrm>
        <a:prstGeom prst="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Costa </a:t>
          </a:r>
          <a:endParaRPr lang="es-MX" sz="1500" kern="1200" dirty="0"/>
        </a:p>
      </dsp:txBody>
      <dsp:txXfrm>
        <a:off x="4092272" y="2490708"/>
        <a:ext cx="1126396" cy="563198"/>
      </dsp:txXfrm>
    </dsp:sp>
    <dsp:sp modelId="{21BC3D10-D383-4A6A-AE87-07DD1BC704AF}">
      <dsp:nvSpPr>
        <dsp:cNvPr id="0" name=""/>
        <dsp:cNvSpPr/>
      </dsp:nvSpPr>
      <dsp:spPr>
        <a:xfrm>
          <a:off x="4104459" y="3312369"/>
          <a:ext cx="1126396" cy="563198"/>
        </a:xfrm>
        <a:prstGeom prst="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Isla</a:t>
          </a:r>
          <a:endParaRPr lang="es-MX" sz="1500" kern="1200" dirty="0"/>
        </a:p>
      </dsp:txBody>
      <dsp:txXfrm>
        <a:off x="4104459" y="3312369"/>
        <a:ext cx="1126396" cy="563198"/>
      </dsp:txXfrm>
    </dsp:sp>
    <dsp:sp modelId="{6500650C-2F41-4BA1-B579-D9C297F38D9F}">
      <dsp:nvSpPr>
        <dsp:cNvPr id="0" name=""/>
        <dsp:cNvSpPr/>
      </dsp:nvSpPr>
      <dsp:spPr>
        <a:xfrm>
          <a:off x="5736810" y="1690967"/>
          <a:ext cx="1126396" cy="563198"/>
        </a:xfrm>
        <a:prstGeom prst="rect">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Fríos </a:t>
          </a:r>
          <a:endParaRPr lang="es-MX" sz="1500" kern="1200" dirty="0"/>
        </a:p>
      </dsp:txBody>
      <dsp:txXfrm>
        <a:off x="5736810" y="1690967"/>
        <a:ext cx="1126396" cy="563198"/>
      </dsp:txXfrm>
    </dsp:sp>
    <dsp:sp modelId="{FD376083-B78A-4815-899A-7EAC0C918C03}">
      <dsp:nvSpPr>
        <dsp:cNvPr id="0" name=""/>
        <dsp:cNvSpPr/>
      </dsp:nvSpPr>
      <dsp:spPr>
        <a:xfrm>
          <a:off x="5736810" y="2490708"/>
          <a:ext cx="1126396" cy="563198"/>
        </a:xfrm>
        <a:prstGeom prst="rect">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Polar </a:t>
          </a:r>
          <a:endParaRPr lang="es-MX" sz="1500" kern="1200" dirty="0"/>
        </a:p>
      </dsp:txBody>
      <dsp:txXfrm>
        <a:off x="5736810" y="2490708"/>
        <a:ext cx="1126396" cy="563198"/>
      </dsp:txXfrm>
    </dsp:sp>
    <dsp:sp modelId="{79122CF4-67AF-4613-A7BC-FBE0ACF11EB0}">
      <dsp:nvSpPr>
        <dsp:cNvPr id="0" name=""/>
        <dsp:cNvSpPr/>
      </dsp:nvSpPr>
      <dsp:spPr>
        <a:xfrm>
          <a:off x="5736810" y="3290450"/>
          <a:ext cx="1126396" cy="563198"/>
        </a:xfrm>
        <a:prstGeom prst="rect">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Tundra </a:t>
          </a:r>
          <a:endParaRPr lang="es-MX" sz="1500" kern="1200" dirty="0"/>
        </a:p>
      </dsp:txBody>
      <dsp:txXfrm>
        <a:off x="5736810" y="3290450"/>
        <a:ext cx="1126396" cy="563198"/>
      </dsp:txXfrm>
    </dsp:sp>
    <dsp:sp modelId="{A8421643-1C5F-4139-BED1-E5CA2682B684}">
      <dsp:nvSpPr>
        <dsp:cNvPr id="0" name=""/>
        <dsp:cNvSpPr/>
      </dsp:nvSpPr>
      <dsp:spPr>
        <a:xfrm>
          <a:off x="5760645" y="4104457"/>
          <a:ext cx="1126396" cy="563198"/>
        </a:xfrm>
        <a:prstGeom prst="rect">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Taiga </a:t>
          </a:r>
          <a:endParaRPr lang="es-MX" sz="1500" kern="1200" dirty="0"/>
        </a:p>
      </dsp:txBody>
      <dsp:txXfrm>
        <a:off x="5760645" y="4104457"/>
        <a:ext cx="1126396" cy="563198"/>
      </dsp:txXfrm>
    </dsp:sp>
    <dsp:sp modelId="{3E42776B-A516-4504-88DF-C950400F515D}">
      <dsp:nvSpPr>
        <dsp:cNvPr id="0" name=""/>
        <dsp:cNvSpPr/>
      </dsp:nvSpPr>
      <dsp:spPr>
        <a:xfrm>
          <a:off x="7099750" y="1690967"/>
          <a:ext cx="1126396" cy="563198"/>
        </a:xfrm>
        <a:prstGeom prst="rect">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Montaña </a:t>
          </a:r>
          <a:endParaRPr lang="es-MX" sz="1500" kern="1200" dirty="0"/>
        </a:p>
      </dsp:txBody>
      <dsp:txXfrm>
        <a:off x="7099750" y="1690967"/>
        <a:ext cx="1126396" cy="5631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23-10-2020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23-10-2020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23-10-2020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23-10-2020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9AQcA2jEh8&amp;feature=emb_logo" TargetMode="External"/><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gif"/><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3.xml"/><Relationship Id="rId4" Type="http://schemas.openxmlformats.org/officeDocument/2006/relationships/image" Target="../media/image31.tmp"/></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3.tmp"/><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niela.carreno@colegio-jeanpiaget.cl"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microsoft.com/office/2007/relationships/hdphoto" Target="../media/hdphoto1.wdp"/><Relationship Id="rId2" Type="http://schemas.openxmlformats.org/officeDocument/2006/relationships/image" Target="../media/image11.gif"/><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image" Target="../media/image17.tmp"/><Relationship Id="rId7" Type="http://schemas.openxmlformats.org/officeDocument/2006/relationships/image" Target="../media/image21.tmp"/><Relationship Id="rId2" Type="http://schemas.openxmlformats.org/officeDocument/2006/relationships/image" Target="../media/image16.tmp"/><Relationship Id="rId1" Type="http://schemas.openxmlformats.org/officeDocument/2006/relationships/slideLayout" Target="../slideLayouts/slideLayout13.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980728"/>
            <a:ext cx="7772400" cy="2428180"/>
          </a:xfrm>
        </p:spPr>
        <p:txBody>
          <a:bodyPr>
            <a:noAutofit/>
          </a:bodyPr>
          <a:lstStyle/>
          <a:p>
            <a:r>
              <a:rPr lang="es-CL" sz="2800" b="1" dirty="0"/>
              <a:t>PLANIFICACIÓN  CLASES VIRTUALES</a:t>
            </a:r>
            <a:br>
              <a:rPr lang="es-CL" sz="2800" b="1" dirty="0"/>
            </a:br>
            <a:r>
              <a:rPr lang="es-CL" sz="2800" b="1" dirty="0"/>
              <a:t>HISTORIA, GEOGRAFÍA Y CS. SOCIALES</a:t>
            </a:r>
            <a:br>
              <a:rPr lang="es-CL" sz="2800" b="1" dirty="0"/>
            </a:br>
            <a:r>
              <a:rPr lang="es-CL" sz="2800" b="1" dirty="0" smtClean="0"/>
              <a:t>4°A</a:t>
            </a:r>
            <a:r>
              <a:rPr lang="es-CL" sz="2800" dirty="0"/>
              <a:t/>
            </a:r>
            <a:br>
              <a:rPr lang="es-CL" sz="2800" dirty="0"/>
            </a:br>
            <a:r>
              <a:rPr lang="es-CL" sz="2800" dirty="0"/>
              <a:t>SEMANA N° </a:t>
            </a:r>
            <a:r>
              <a:rPr lang="es-CL" sz="2800" dirty="0" smtClean="0"/>
              <a:t>31</a:t>
            </a:r>
            <a:r>
              <a:rPr lang="es-CL" sz="2800" dirty="0"/>
              <a:t/>
            </a:r>
            <a:br>
              <a:rPr lang="es-CL" sz="2800" dirty="0"/>
            </a:br>
            <a:r>
              <a:rPr lang="es-CL" sz="2800" dirty="0"/>
              <a:t>FECHA :  </a:t>
            </a:r>
            <a:r>
              <a:rPr lang="es-CL" sz="2800" dirty="0" smtClean="0"/>
              <a:t>26 </a:t>
            </a:r>
            <a:r>
              <a:rPr lang="es-CL" sz="2800" dirty="0"/>
              <a:t>al </a:t>
            </a:r>
            <a:r>
              <a:rPr lang="es-CL" sz="2800" dirty="0" smtClean="0"/>
              <a:t>30 </a:t>
            </a:r>
            <a:r>
              <a:rPr lang="es-CL" sz="2800" dirty="0"/>
              <a:t>de octubre 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seguro y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372200" y="292494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26279214"/>
              </p:ext>
            </p:extLst>
          </p:nvPr>
        </p:nvGraphicFramePr>
        <p:xfrm>
          <a:off x="467544" y="332656"/>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ector recto 3"/>
          <p:cNvSpPr/>
          <p:nvPr/>
        </p:nvSpPr>
        <p:spPr>
          <a:xfrm>
            <a:off x="3722041" y="4537214"/>
            <a:ext cx="91440" cy="236543"/>
          </a:xfrm>
          <a:custGeom>
            <a:avLst/>
            <a:gdLst/>
            <a:ahLst/>
            <a:cxnLst/>
            <a:rect l="0" t="0" r="0" b="0"/>
            <a:pathLst>
              <a:path>
                <a:moveTo>
                  <a:pt x="45720" y="0"/>
                </a:moveTo>
                <a:lnTo>
                  <a:pt x="45720" y="23654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Conector recto 3"/>
          <p:cNvSpPr/>
          <p:nvPr/>
        </p:nvSpPr>
        <p:spPr>
          <a:xfrm>
            <a:off x="5076056" y="3717032"/>
            <a:ext cx="91440" cy="236543"/>
          </a:xfrm>
          <a:custGeom>
            <a:avLst/>
            <a:gdLst/>
            <a:ahLst/>
            <a:cxnLst/>
            <a:rect l="0" t="0" r="0" b="0"/>
            <a:pathLst>
              <a:path>
                <a:moveTo>
                  <a:pt x="45720" y="0"/>
                </a:moveTo>
                <a:lnTo>
                  <a:pt x="45720" y="23654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Conector recto 3"/>
          <p:cNvSpPr/>
          <p:nvPr/>
        </p:nvSpPr>
        <p:spPr>
          <a:xfrm>
            <a:off x="6732240" y="4498827"/>
            <a:ext cx="91440" cy="236543"/>
          </a:xfrm>
          <a:custGeom>
            <a:avLst/>
            <a:gdLst/>
            <a:ahLst/>
            <a:cxnLst/>
            <a:rect l="0" t="0" r="0" b="0"/>
            <a:pathLst>
              <a:path>
                <a:moveTo>
                  <a:pt x="45720" y="0"/>
                </a:moveTo>
                <a:lnTo>
                  <a:pt x="45720" y="23654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1 Título"/>
          <p:cNvSpPr>
            <a:spLocks noGrp="1"/>
          </p:cNvSpPr>
          <p:nvPr>
            <p:ph type="title"/>
          </p:nvPr>
        </p:nvSpPr>
        <p:spPr>
          <a:xfrm>
            <a:off x="26384" y="260648"/>
            <a:ext cx="9144000" cy="533691"/>
          </a:xfrm>
        </p:spPr>
        <p:txBody>
          <a:bodyPr>
            <a:noAutofit/>
          </a:bodyPr>
          <a:lstStyle/>
          <a:p>
            <a:r>
              <a:rPr lang="es-MX" sz="3200" dirty="0" smtClean="0"/>
              <a:t>AMÉRICA Y SUS DIVERSOS PAISAJES</a:t>
            </a:r>
            <a:endParaRPr lang="es-MX" sz="3200" dirty="0"/>
          </a:p>
        </p:txBody>
      </p:sp>
    </p:spTree>
    <p:extLst>
      <p:ext uri="{BB962C8B-B14F-4D97-AF65-F5344CB8AC3E}">
        <p14:creationId xmlns:p14="http://schemas.microsoft.com/office/powerpoint/2010/main" val="408466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764704"/>
            <a:ext cx="7772400" cy="1470025"/>
          </a:xfrm>
        </p:spPr>
        <p:txBody>
          <a:bodyPr>
            <a:normAutofit/>
          </a:bodyPr>
          <a:lstStyle/>
          <a:p>
            <a:r>
              <a:rPr lang="es-MX" dirty="0" smtClean="0">
                <a:ea typeface="Calibri"/>
                <a:cs typeface="Times New Roman"/>
              </a:rPr>
              <a:t>Recursos naturales de América </a:t>
            </a:r>
            <a:endParaRPr lang="es-MX" dirty="0"/>
          </a:p>
        </p:txBody>
      </p:sp>
      <p:sp>
        <p:nvSpPr>
          <p:cNvPr id="5" name="4 Subtítulo"/>
          <p:cNvSpPr>
            <a:spLocks noGrp="1"/>
          </p:cNvSpPr>
          <p:nvPr>
            <p:ph type="subTitle" idx="1"/>
          </p:nvPr>
        </p:nvSpPr>
        <p:spPr>
          <a:xfrm>
            <a:off x="899592" y="3284984"/>
            <a:ext cx="7776864" cy="1872208"/>
          </a:xfrm>
        </p:spPr>
        <p:txBody>
          <a:bodyPr>
            <a:normAutofit/>
          </a:bodyPr>
          <a:lstStyle/>
          <a:p>
            <a:r>
              <a:rPr lang="es-MX" dirty="0" smtClean="0"/>
              <a:t>Objetivo:</a:t>
            </a:r>
            <a:r>
              <a:rPr lang="es-CL" dirty="0">
                <a:ea typeface="Calibri"/>
                <a:cs typeface="Times New Roman"/>
              </a:rPr>
              <a:t> Localizan en un mapa y enumeran los recursos naturales de América.</a:t>
            </a:r>
          </a:p>
          <a:p>
            <a:pPr algn="just">
              <a:lnSpc>
                <a:spcPct val="115000"/>
              </a:lnSpc>
            </a:pPr>
            <a:endParaRPr lang="es-MX" dirty="0"/>
          </a:p>
        </p:txBody>
      </p:sp>
      <p:pic>
        <p:nvPicPr>
          <p:cNvPr id="6"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5116" y="4695849"/>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Observemos el video </a:t>
            </a:r>
            <a:endParaRPr lang="es-MX"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772816"/>
            <a:ext cx="3528392" cy="3528392"/>
          </a:xfrm>
          <a:prstGeom prst="ellipse">
            <a:avLst/>
          </a:prstGeom>
          <a:ln>
            <a:noFill/>
          </a:ln>
          <a:effectLst>
            <a:softEdge rad="112500"/>
          </a:effectLst>
        </p:spPr>
      </p:pic>
      <p:sp>
        <p:nvSpPr>
          <p:cNvPr id="3" name="2 Rectángulo"/>
          <p:cNvSpPr/>
          <p:nvPr/>
        </p:nvSpPr>
        <p:spPr>
          <a:xfrm>
            <a:off x="2123728" y="5829693"/>
            <a:ext cx="5184576" cy="646331"/>
          </a:xfrm>
          <a:prstGeom prst="rect">
            <a:avLst/>
          </a:prstGeom>
        </p:spPr>
        <p:txBody>
          <a:bodyPr wrap="square">
            <a:spAutoFit/>
          </a:bodyPr>
          <a:lstStyle/>
          <a:p>
            <a:r>
              <a:rPr lang="es-MX" u="sng" dirty="0">
                <a:solidFill>
                  <a:schemeClr val="tx2">
                    <a:lumMod val="60000"/>
                    <a:lumOff val="40000"/>
                  </a:schemeClr>
                </a:solidFill>
                <a:hlinkClick r:id="rId3"/>
              </a:rPr>
              <a:t>https://</a:t>
            </a:r>
            <a:r>
              <a:rPr lang="es-MX" u="sng" dirty="0" smtClean="0">
                <a:solidFill>
                  <a:schemeClr val="tx2">
                    <a:lumMod val="60000"/>
                    <a:lumOff val="40000"/>
                  </a:schemeClr>
                </a:solidFill>
                <a:hlinkClick r:id="rId3"/>
              </a:rPr>
              <a:t>www.youtube.com/watch?v=E9AQcA2jEh8&amp;feature=emb_logo</a:t>
            </a:r>
            <a:r>
              <a:rPr lang="es-MX" u="sng" dirty="0" smtClean="0">
                <a:solidFill>
                  <a:schemeClr val="tx2">
                    <a:lumMod val="60000"/>
                    <a:lumOff val="40000"/>
                  </a:schemeClr>
                </a:solidFill>
              </a:rPr>
              <a:t> </a:t>
            </a:r>
            <a:endParaRPr lang="es-MX" u="sng" dirty="0">
              <a:solidFill>
                <a:schemeClr val="tx2">
                  <a:lumMod val="60000"/>
                  <a:lumOff val="40000"/>
                </a:schemeClr>
              </a:solidFill>
            </a:endParaRPr>
          </a:p>
        </p:txBody>
      </p:sp>
    </p:spTree>
    <p:extLst>
      <p:ext uri="{BB962C8B-B14F-4D97-AF65-F5344CB8AC3E}">
        <p14:creationId xmlns:p14="http://schemas.microsoft.com/office/powerpoint/2010/main" val="146731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Signo de Interrogación Animado (con imágenes) | Preguntas al aza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333426"/>
            <a:ext cx="1248188" cy="1524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ppy Dance Sticker by Ofix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4597891"/>
            <a:ext cx="1510988" cy="1510988"/>
          </a:xfrm>
          <a:prstGeom prst="rect">
            <a:avLst/>
          </a:prstGeom>
          <a:noFill/>
          <a:extLst>
            <a:ext uri="{909E8E84-426E-40DD-AFC4-6F175D3DCCD1}">
              <a14:hiddenFill xmlns:a14="http://schemas.microsoft.com/office/drawing/2010/main">
                <a:solidFill>
                  <a:srgbClr val="FFFFFF"/>
                </a:solidFill>
              </a14:hiddenFill>
            </a:ext>
          </a:extLst>
        </p:spPr>
      </p:pic>
      <p:pic>
        <p:nvPicPr>
          <p:cNvPr id="6" name="5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224" y="476672"/>
            <a:ext cx="2862910" cy="3148521"/>
          </a:xfrm>
          <a:prstGeom prst="ellipse">
            <a:avLst/>
          </a:prstGeom>
          <a:ln>
            <a:noFill/>
          </a:ln>
          <a:effectLst>
            <a:softEdge rad="112500"/>
          </a:effectLst>
        </p:spPr>
      </p:pic>
      <p:sp>
        <p:nvSpPr>
          <p:cNvPr id="15" name="14 Rectángulo"/>
          <p:cNvSpPr/>
          <p:nvPr/>
        </p:nvSpPr>
        <p:spPr>
          <a:xfrm>
            <a:off x="1475656" y="3709975"/>
            <a:ext cx="3182000" cy="164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¿Cuáles son los recursos renovables?</a:t>
            </a:r>
          </a:p>
          <a:p>
            <a:pPr algn="ctr"/>
            <a:endParaRPr lang="es-MX" dirty="0" smtClean="0"/>
          </a:p>
          <a:p>
            <a:pPr algn="ctr"/>
            <a:endParaRPr lang="es-MX" dirty="0" smtClean="0"/>
          </a:p>
          <a:p>
            <a:pPr algn="ctr"/>
            <a:endParaRPr lang="es-MX" dirty="0"/>
          </a:p>
        </p:txBody>
      </p:sp>
      <p:sp>
        <p:nvSpPr>
          <p:cNvPr id="12" name="11 Rectángulo"/>
          <p:cNvSpPr/>
          <p:nvPr/>
        </p:nvSpPr>
        <p:spPr>
          <a:xfrm>
            <a:off x="4657656" y="1052736"/>
            <a:ext cx="337072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¿Qué son los recursos naturales?</a:t>
            </a:r>
          </a:p>
          <a:p>
            <a:pPr algn="ctr"/>
            <a:endParaRPr lang="es-MX" dirty="0" smtClean="0"/>
          </a:p>
          <a:p>
            <a:pPr algn="ctr"/>
            <a:endParaRPr lang="es-MX" dirty="0" smtClean="0"/>
          </a:p>
          <a:p>
            <a:pPr algn="ctr"/>
            <a:endParaRPr lang="es-MX" dirty="0"/>
          </a:p>
        </p:txBody>
      </p:sp>
      <p:sp>
        <p:nvSpPr>
          <p:cNvPr id="4" name="3 CuadroTexto"/>
          <p:cNvSpPr txBox="1"/>
          <p:nvPr/>
        </p:nvSpPr>
        <p:spPr>
          <a:xfrm>
            <a:off x="4788024" y="1713618"/>
            <a:ext cx="3240360" cy="923330"/>
          </a:xfrm>
          <a:prstGeom prst="rect">
            <a:avLst/>
          </a:prstGeom>
          <a:noFill/>
        </p:spPr>
        <p:txBody>
          <a:bodyPr wrap="square" rtlCol="0">
            <a:spAutoFit/>
          </a:bodyPr>
          <a:lstStyle/>
          <a:p>
            <a:pPr algn="ctr"/>
            <a:r>
              <a:rPr lang="es-MX" dirty="0" smtClean="0"/>
              <a:t>Cosas que nos brinda la naturaleza y el ser humano utiliza en su beneficio</a:t>
            </a:r>
            <a:endParaRPr lang="es-MX" dirty="0"/>
          </a:p>
        </p:txBody>
      </p:sp>
      <p:sp>
        <p:nvSpPr>
          <p:cNvPr id="5" name="4 CuadroTexto"/>
          <p:cNvSpPr txBox="1"/>
          <p:nvPr/>
        </p:nvSpPr>
        <p:spPr>
          <a:xfrm>
            <a:off x="1626496" y="4408691"/>
            <a:ext cx="2880320" cy="923330"/>
          </a:xfrm>
          <a:prstGeom prst="rect">
            <a:avLst/>
          </a:prstGeom>
          <a:noFill/>
        </p:spPr>
        <p:txBody>
          <a:bodyPr wrap="square" rtlCol="0">
            <a:spAutoFit/>
          </a:bodyPr>
          <a:lstStyle/>
          <a:p>
            <a:pPr algn="just"/>
            <a:r>
              <a:rPr lang="es-MX" dirty="0" smtClean="0"/>
              <a:t>Son aquellos que la naturaleza los renueva a lo largo de sus ciclos. </a:t>
            </a:r>
            <a:endParaRPr lang="es-MX" dirty="0"/>
          </a:p>
        </p:txBody>
      </p:sp>
      <p:sp>
        <p:nvSpPr>
          <p:cNvPr id="10" name="9 Rectángulo"/>
          <p:cNvSpPr/>
          <p:nvPr/>
        </p:nvSpPr>
        <p:spPr>
          <a:xfrm>
            <a:off x="5148064" y="3709975"/>
            <a:ext cx="3182000" cy="164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¿Y los recursos no renovables?</a:t>
            </a:r>
          </a:p>
          <a:p>
            <a:pPr algn="ctr"/>
            <a:endParaRPr lang="es-MX" dirty="0" smtClean="0"/>
          </a:p>
          <a:p>
            <a:pPr algn="ctr"/>
            <a:endParaRPr lang="es-MX" dirty="0" smtClean="0"/>
          </a:p>
          <a:p>
            <a:pPr algn="ctr"/>
            <a:endParaRPr lang="es-MX" dirty="0"/>
          </a:p>
        </p:txBody>
      </p:sp>
      <p:sp>
        <p:nvSpPr>
          <p:cNvPr id="2" name="1 CuadroTexto"/>
          <p:cNvSpPr txBox="1"/>
          <p:nvPr/>
        </p:nvSpPr>
        <p:spPr>
          <a:xfrm>
            <a:off x="5292080" y="4401537"/>
            <a:ext cx="2736304" cy="923330"/>
          </a:xfrm>
          <a:prstGeom prst="rect">
            <a:avLst/>
          </a:prstGeom>
          <a:noFill/>
        </p:spPr>
        <p:txBody>
          <a:bodyPr wrap="square" rtlCol="0">
            <a:spAutoFit/>
          </a:bodyPr>
          <a:lstStyle/>
          <a:p>
            <a:pPr algn="just"/>
            <a:r>
              <a:rPr lang="es-MX" dirty="0" smtClean="0"/>
              <a:t>Son aquellos que se agotan a medida que los utilizamos, son limitados.</a:t>
            </a:r>
            <a:endParaRPr lang="es-MX" dirty="0"/>
          </a:p>
        </p:txBody>
      </p:sp>
    </p:spTree>
    <p:extLst>
      <p:ext uri="{BB962C8B-B14F-4D97-AF65-F5344CB8AC3E}">
        <p14:creationId xmlns:p14="http://schemas.microsoft.com/office/powerpoint/2010/main" val="22285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052" y="768584"/>
            <a:ext cx="8229600" cy="1292264"/>
          </a:xfrm>
        </p:spPr>
        <p:txBody>
          <a:bodyPr>
            <a:noAutofit/>
          </a:bodyPr>
          <a:lstStyle/>
          <a:p>
            <a:pPr algn="just"/>
            <a:r>
              <a:rPr lang="es-MX" sz="2000" dirty="0"/>
              <a:t>La naturaleza es la fuente de los recursos que necesitamos los seres humanos para satisfacer nuestras necesidades más básicas. Estos recursos son denominados recursos naturales y, según el modo en que se regeneran, pueden ser divididos en recursos renovables y recursos no renovables. </a:t>
            </a:r>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655376" y="-16077"/>
            <a:ext cx="8123276" cy="76824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98</a:t>
            </a:r>
            <a:r>
              <a:rPr lang="es-MX" sz="2400" dirty="0" smtClean="0"/>
              <a:t>, lee con atención la información que se presenta:</a:t>
            </a:r>
            <a:endParaRPr lang="es-MX" sz="2400" dirty="0"/>
          </a:p>
        </p:txBody>
      </p:sp>
      <p:pic>
        <p:nvPicPr>
          <p:cNvPr id="9" name="8 Marcador de contenido"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699" y="2204864"/>
            <a:ext cx="8213953" cy="4392488"/>
          </a:xfrm>
        </p:spPr>
      </p:pic>
    </p:spTree>
    <p:extLst>
      <p:ext uri="{BB962C8B-B14F-4D97-AF65-F5344CB8AC3E}">
        <p14:creationId xmlns:p14="http://schemas.microsoft.com/office/powerpoint/2010/main" val="6936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61354" y="-99392"/>
            <a:ext cx="4572000" cy="13224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99</a:t>
            </a:r>
            <a:r>
              <a:rPr lang="es-MX" sz="2400" dirty="0" smtClean="0"/>
              <a:t>, y leamos con mucha atención: </a:t>
            </a:r>
            <a:endParaRPr lang="es-MX" sz="2400" dirty="0"/>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37" y="1044200"/>
            <a:ext cx="7801245" cy="5337128"/>
          </a:xfrm>
          <a:prstGeom prst="rect">
            <a:avLst/>
          </a:prstGeom>
        </p:spPr>
      </p:pic>
    </p:spTree>
    <p:extLst>
      <p:ext uri="{BB962C8B-B14F-4D97-AF65-F5344CB8AC3E}">
        <p14:creationId xmlns:p14="http://schemas.microsoft.com/office/powerpoint/2010/main" val="424454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980728"/>
          </a:xfrm>
        </p:spPr>
        <p:txBody>
          <a:bodyPr>
            <a:normAutofit fontScale="90000"/>
          </a:bodyPr>
          <a:lstStyle/>
          <a:p>
            <a:r>
              <a:rPr lang="es-MX" sz="3200" dirty="0" smtClean="0"/>
              <a:t>¿Qué tipo de recurso natural se presenta en la imagen (renovable o no renovable)? </a:t>
            </a:r>
            <a:endParaRPr lang="es-MX"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4032448" cy="228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39344"/>
            <a:ext cx="403244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99" y="3933056"/>
            <a:ext cx="4032448" cy="23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124744"/>
            <a:ext cx="405588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605169" y="2924944"/>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Renovable</a:t>
            </a:r>
            <a:endParaRPr lang="es-MX" dirty="0"/>
          </a:p>
        </p:txBody>
      </p:sp>
      <p:sp>
        <p:nvSpPr>
          <p:cNvPr id="9" name="8 Rectángulo"/>
          <p:cNvSpPr/>
          <p:nvPr/>
        </p:nvSpPr>
        <p:spPr>
          <a:xfrm>
            <a:off x="6921093" y="5667536"/>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Renovable</a:t>
            </a:r>
            <a:endParaRPr lang="es-MX" dirty="0"/>
          </a:p>
        </p:txBody>
      </p:sp>
      <p:sp>
        <p:nvSpPr>
          <p:cNvPr id="11" name="10 Rectángulo"/>
          <p:cNvSpPr/>
          <p:nvPr/>
        </p:nvSpPr>
        <p:spPr>
          <a:xfrm>
            <a:off x="2605169" y="5667536"/>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No renovable</a:t>
            </a:r>
            <a:endParaRPr lang="es-MX" dirty="0"/>
          </a:p>
        </p:txBody>
      </p:sp>
      <p:sp>
        <p:nvSpPr>
          <p:cNvPr id="12" name="11 Rectángulo"/>
          <p:cNvSpPr/>
          <p:nvPr/>
        </p:nvSpPr>
        <p:spPr>
          <a:xfrm>
            <a:off x="6921092" y="2924944"/>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No renovable</a:t>
            </a:r>
            <a:endParaRPr lang="es-MX" dirty="0"/>
          </a:p>
        </p:txBody>
      </p:sp>
    </p:spTree>
    <p:extLst>
      <p:ext uri="{BB962C8B-B14F-4D97-AF65-F5344CB8AC3E}">
        <p14:creationId xmlns:p14="http://schemas.microsoft.com/office/powerpoint/2010/main" val="17994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arn(inVertical)">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15616" y="0"/>
            <a:ext cx="6758918" cy="980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105</a:t>
            </a:r>
            <a:r>
              <a:rPr lang="es-MX" sz="2400" dirty="0" smtClean="0"/>
              <a:t> y leamos con mucha atención: </a:t>
            </a:r>
            <a:endParaRPr lang="es-MX" sz="2400" dirty="0"/>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3426"/>
            <a:ext cx="1248188" cy="1524574"/>
          </a:xfrm>
          <a:prstGeom prst="rect">
            <a:avLst/>
          </a:prstGeom>
          <a:noFill/>
          <a:extLst>
            <a:ext uri="{909E8E84-426E-40DD-AFC4-6F175D3DCCD1}">
              <a14:hiddenFill xmlns:a14="http://schemas.microsoft.com/office/drawing/2010/main">
                <a:solidFill>
                  <a:srgbClr val="FFFFFF"/>
                </a:solidFill>
              </a14:hiddenFill>
            </a:ext>
          </a:extLst>
        </p:spPr>
      </p:pic>
      <p:pic>
        <p:nvPicPr>
          <p:cNvPr id="10" name="9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1600" y="908720"/>
            <a:ext cx="7704855" cy="5811450"/>
          </a:xfrm>
        </p:spPr>
      </p:pic>
    </p:spTree>
    <p:extLst>
      <p:ext uri="{BB962C8B-B14F-4D97-AF65-F5344CB8AC3E}">
        <p14:creationId xmlns:p14="http://schemas.microsoft.com/office/powerpoint/2010/main" val="18981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255945"/>
            <a:ext cx="8892480"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106</a:t>
            </a:r>
            <a:r>
              <a:rPr lang="es-MX" sz="2400" dirty="0" smtClean="0"/>
              <a:t> y leamos con mucha atención: </a:t>
            </a:r>
            <a:endParaRPr lang="es-MX" sz="2400" dirty="0"/>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pic>
        <p:nvPicPr>
          <p:cNvPr id="9" name="8 Marcador de contenido"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5980" y="541464"/>
            <a:ext cx="4680520" cy="6316536"/>
          </a:xfrm>
        </p:spPr>
      </p:pic>
      <p:sp>
        <p:nvSpPr>
          <p:cNvPr id="10" name="9 Rectángulo"/>
          <p:cNvSpPr/>
          <p:nvPr/>
        </p:nvSpPr>
        <p:spPr>
          <a:xfrm>
            <a:off x="107504" y="2708920"/>
            <a:ext cx="194421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 qué región se concentran la mayor cantidad de recursos naturales?</a:t>
            </a:r>
            <a:endParaRPr lang="es-MX" dirty="0"/>
          </a:p>
        </p:txBody>
      </p:sp>
    </p:spTree>
    <p:extLst>
      <p:ext uri="{BB962C8B-B14F-4D97-AF65-F5344CB8AC3E}">
        <p14:creationId xmlns:p14="http://schemas.microsoft.com/office/powerpoint/2010/main" val="121941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908720"/>
            <a:ext cx="6768752" cy="5467995"/>
          </a:xfrm>
        </p:spPr>
      </p:pic>
      <p:sp>
        <p:nvSpPr>
          <p:cNvPr id="5" name="1 Título"/>
          <p:cNvSpPr txBox="1">
            <a:spLocks/>
          </p:cNvSpPr>
          <p:nvPr/>
        </p:nvSpPr>
        <p:spPr>
          <a:xfrm>
            <a:off x="0" y="-1"/>
            <a:ext cx="8892480" cy="752167"/>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107 </a:t>
            </a:r>
            <a:r>
              <a:rPr lang="es-MX" sz="2400" dirty="0" smtClean="0"/>
              <a:t>completa la el recuadro con el recurso según corresponda:: </a:t>
            </a:r>
            <a:endParaRPr lang="es-MX" sz="2400" dirty="0"/>
          </a:p>
        </p:txBody>
      </p:sp>
      <p:pic>
        <p:nvPicPr>
          <p:cNvPr id="6" name="Picture 2" descr="▷ Libros: Imágenes Animadas, Gifs y Animaciones ¡100% GRATI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 y="347787"/>
            <a:ext cx="624020" cy="75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2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348219857"/>
              </p:ext>
            </p:extLst>
          </p:nvPr>
        </p:nvGraphicFramePr>
        <p:xfrm>
          <a:off x="501340" y="1124744"/>
          <a:ext cx="7992888" cy="4155623"/>
        </p:xfrm>
        <a:graphic>
          <a:graphicData uri="http://schemas.openxmlformats.org/drawingml/2006/table">
            <a:tbl>
              <a:tblPr firstRow="1" firstCol="1" bandRow="1"/>
              <a:tblGrid>
                <a:gridCol w="2249453"/>
                <a:gridCol w="5743435"/>
              </a:tblGrid>
              <a:tr h="269468">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mn-lt"/>
                          <a:ea typeface="Calibri"/>
                          <a:cs typeface="Times New Roman"/>
                        </a:rPr>
                        <a:t>Historia,</a:t>
                      </a:r>
                      <a:r>
                        <a:rPr lang="es-CL" sz="1400" baseline="0" dirty="0" smtClean="0">
                          <a:effectLst/>
                          <a:latin typeface="+mn-lt"/>
                          <a:ea typeface="Calibri"/>
                          <a:cs typeface="Times New Roman"/>
                        </a:rPr>
                        <a:t> Geografía y Cs. Sociales / 4°A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30">
                <a:tc>
                  <a:txBody>
                    <a:bodyPr/>
                    <a:lstStyle/>
                    <a:p>
                      <a:pPr algn="just">
                        <a:spcAft>
                          <a:spcPts val="0"/>
                        </a:spcAft>
                      </a:pPr>
                      <a:r>
                        <a:rPr lang="es-ES_tradnl" sz="1200" b="1" dirty="0">
                          <a:effectLst/>
                          <a:latin typeface="+mn-lt"/>
                          <a:ea typeface="Calibri"/>
                          <a:cs typeface="Times New Roman"/>
                        </a:rPr>
                        <a:t>NOMBRE DEL </a:t>
                      </a:r>
                      <a:r>
                        <a:rPr lang="es-ES_tradnl" sz="1200" b="1" dirty="0" smtClean="0">
                          <a:effectLst/>
                          <a:latin typeface="+mn-lt"/>
                          <a:ea typeface="Calibri"/>
                          <a:cs typeface="Times New Roman"/>
                        </a:rPr>
                        <a:t>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Daniela Carreño Salinas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255">
                <a:tc>
                  <a:txBody>
                    <a:bodyPr/>
                    <a:lstStyle/>
                    <a:p>
                      <a:pPr algn="just">
                        <a:spcAft>
                          <a:spcPts val="0"/>
                        </a:spcAft>
                      </a:pPr>
                      <a:r>
                        <a:rPr lang="es-ES_tradnl" sz="1200" b="1" dirty="0">
                          <a:effectLst/>
                          <a:latin typeface="+mn-lt"/>
                          <a:ea typeface="Calibri"/>
                          <a:cs typeface="Times New Roman"/>
                        </a:rPr>
                        <a:t>OBJETIVO DE APRENDIZAJE </a:t>
                      </a:r>
                      <a:r>
                        <a:rPr lang="es-ES_tradnl" sz="1200" b="1" dirty="0" smtClean="0">
                          <a:effectLst/>
                          <a:latin typeface="+mn-lt"/>
                          <a:ea typeface="Calibri"/>
                          <a:cs typeface="Times New Roman"/>
                        </a:rPr>
                        <a:t>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400" dirty="0" smtClean="0">
                          <a:effectLst/>
                          <a:latin typeface="+mn-lt"/>
                          <a:ea typeface="Calibri"/>
                          <a:cs typeface="Times New Roman"/>
                        </a:rPr>
                        <a:t>OA</a:t>
                      </a:r>
                      <a:r>
                        <a:rPr lang="es-CL" sz="1400" baseline="0" dirty="0" smtClean="0">
                          <a:effectLst/>
                          <a:latin typeface="+mn-lt"/>
                          <a:ea typeface="Calibri"/>
                          <a:cs typeface="Times New Roman"/>
                        </a:rPr>
                        <a:t>09 </a:t>
                      </a:r>
                      <a:r>
                        <a:rPr lang="es-MX" sz="1400" baseline="0" dirty="0" smtClean="0">
                          <a:effectLst/>
                          <a:latin typeface="+mn-lt"/>
                          <a:ea typeface="Calibri"/>
                          <a:cs typeface="Times New Roman"/>
                        </a:rPr>
                        <a:t>Reconocer y ubicar los principales recursos naturales de América, considerando su distribución geográfica, su uso, y la importancia de cuidarlos en el marco de un desarrollo sostenible.</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endParaRPr lang="es-ES_tradnl" sz="1200" b="1" dirty="0" smtClean="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INDICADORES DE EVALUACIÓN PARA OA</a:t>
                      </a:r>
                      <a:endParaRPr lang="es-CL" sz="12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85750" marR="0" indent="-285750" algn="just" defTabSz="914400" rtl="0" eaLnBrk="1" fontAlgn="auto" latinLnBrk="0" hangingPunct="1">
                        <a:lnSpc>
                          <a:spcPct val="115000"/>
                        </a:lnSpc>
                        <a:spcBef>
                          <a:spcPts val="0"/>
                        </a:spcBef>
                        <a:spcAft>
                          <a:spcPts val="0"/>
                        </a:spcAft>
                        <a:buClrTx/>
                        <a:buSzTx/>
                        <a:buFontTx/>
                        <a:buChar char="-"/>
                        <a:tabLst/>
                        <a:defRPr/>
                      </a:pPr>
                      <a:r>
                        <a:rPr lang="es-MX" sz="1400" dirty="0" smtClean="0"/>
                        <a:t>Localizan y observan en un mapa los principales recursos naturales de América.</a:t>
                      </a:r>
                    </a:p>
                    <a:p>
                      <a:pPr marL="285750" indent="-285750" algn="just">
                        <a:lnSpc>
                          <a:spcPct val="115000"/>
                        </a:lnSpc>
                        <a:spcAft>
                          <a:spcPts val="0"/>
                        </a:spcAft>
                        <a:buFontTx/>
                        <a:buChar char="-"/>
                      </a:pPr>
                      <a:r>
                        <a:rPr lang="es-MX" sz="1400" dirty="0" smtClean="0"/>
                        <a:t>Enumeran los principales recursos naturales de América (recursos agrícolas y ganaderos, el mar y sus productos, minerales, entre otros).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176">
                <a:tc>
                  <a:txBody>
                    <a:bodyPr/>
                    <a:lstStyle/>
                    <a:p>
                      <a:pPr algn="just">
                        <a:spcAft>
                          <a:spcPts val="0"/>
                        </a:spcAft>
                      </a:pPr>
                      <a:r>
                        <a:rPr lang="es-ES_tradnl" sz="1200" b="1" dirty="0" smtClean="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smtClean="0">
                          <a:ea typeface="Calibri"/>
                          <a:cs typeface="Times New Roman"/>
                        </a:rPr>
                        <a:t>Recursos naturales de América </a:t>
                      </a:r>
                      <a:r>
                        <a:rPr lang="es-MX" sz="1400" dirty="0" smtClean="0">
                          <a:effectLst/>
                          <a:latin typeface="+mn-lt"/>
                          <a:ea typeface="Calibri"/>
                          <a:cs typeface="Times New Roman"/>
                        </a:rPr>
                        <a:t>/ D. Usar herramientas geográficas para ubicar y caracterizar elementos del espacio geográfico, como paisajes, población y recursos naturales.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03">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s-CL" sz="1400" dirty="0" smtClean="0">
                          <a:ea typeface="Calibri"/>
                          <a:cs typeface="Times New Roman"/>
                        </a:rPr>
                        <a:t>Localizan en un mapa y enumeran los recursos naturales de América.</a:t>
                      </a:r>
                      <a:endParaRPr lang="es-CL" sz="1400" dirty="0">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935">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smtClean="0">
                          <a:effectLst/>
                          <a:latin typeface="+mn-lt"/>
                        </a:rPr>
                        <a:t>Responder</a:t>
                      </a:r>
                      <a:r>
                        <a:rPr lang="es-CL" sz="1400" b="0" baseline="0" dirty="0" smtClean="0">
                          <a:effectLst/>
                          <a:latin typeface="+mn-lt"/>
                        </a:rPr>
                        <a:t> </a:t>
                      </a:r>
                      <a:r>
                        <a:rPr lang="es-CL" sz="1400" b="0" baseline="0" dirty="0" smtClean="0">
                          <a:solidFill>
                            <a:srgbClr val="FF0000"/>
                          </a:solidFill>
                          <a:effectLst>
                            <a:outerShdw blurRad="38100" dist="38100" dir="2700000" algn="tl">
                              <a:srgbClr val="000000">
                                <a:alpha val="43137"/>
                              </a:srgbClr>
                            </a:outerShdw>
                          </a:effectLst>
                          <a:latin typeface="+mn-lt"/>
                        </a:rPr>
                        <a:t>ticket de salida </a:t>
                      </a:r>
                      <a:r>
                        <a:rPr lang="es-CL" sz="1400" b="0" baseline="0" dirty="0" smtClean="0">
                          <a:effectLst/>
                          <a:latin typeface="+mn-lt"/>
                        </a:rPr>
                        <a:t>y enviar a </a:t>
                      </a:r>
                      <a:r>
                        <a:rPr lang="es-CL" sz="1400" b="0" baseline="0" dirty="0" smtClean="0">
                          <a:effectLst/>
                          <a:latin typeface="+mn-lt"/>
                          <a:hlinkClick r:id="rId2"/>
                        </a:rPr>
                        <a:t>daniela.carreno@colegio-jeanpiaget.cl</a:t>
                      </a:r>
                      <a:r>
                        <a:rPr lang="es-CL" sz="1400" b="0" baseline="0" dirty="0" smtClean="0">
                          <a:effectLst/>
                          <a:latin typeface="+mn-lt"/>
                        </a:rPr>
                        <a:t> o al </a:t>
                      </a:r>
                      <a:r>
                        <a:rPr lang="es-CL" sz="1400" b="0" baseline="0" dirty="0" err="1" smtClean="0">
                          <a:effectLst/>
                          <a:latin typeface="+mn-lt"/>
                        </a:rPr>
                        <a:t>wsp</a:t>
                      </a:r>
                      <a:r>
                        <a:rPr lang="es-CL" sz="1400" b="0" baseline="0" dirty="0" smtClean="0">
                          <a:effectLst/>
                          <a:latin typeface="+mn-lt"/>
                        </a:rPr>
                        <a:t> </a:t>
                      </a:r>
                      <a:r>
                        <a:rPr lang="es-CL" sz="1400" b="1" baseline="0" dirty="0" smtClean="0">
                          <a:effectLst>
                            <a:outerShdw blurRad="38100" dist="38100" dir="2700000" algn="tl">
                              <a:srgbClr val="000000">
                                <a:alpha val="43137"/>
                              </a:srgbClr>
                            </a:outerShdw>
                          </a:effectLst>
                          <a:latin typeface="+mn-lt"/>
                        </a:rPr>
                        <a:t>+569 41745325 </a:t>
                      </a:r>
                      <a:r>
                        <a:rPr lang="es-CL" sz="1400" b="0" baseline="0" dirty="0" smtClean="0">
                          <a:effectLst/>
                          <a:latin typeface="+mn-lt"/>
                        </a:rPr>
                        <a:t>el día </a:t>
                      </a:r>
                      <a:r>
                        <a:rPr lang="es-CL" sz="1400" b="1" baseline="0" dirty="0" smtClean="0">
                          <a:effectLst/>
                          <a:latin typeface="+mn-lt"/>
                        </a:rPr>
                        <a:t>viernes 30 de octubre</a:t>
                      </a:r>
                      <a:r>
                        <a:rPr lang="es-CL" sz="1400" b="0" baseline="0" dirty="0" smtClean="0">
                          <a:effectLst/>
                          <a:latin typeface="+mn-lt"/>
                        </a:rPr>
                        <a:t>.</a:t>
                      </a:r>
                      <a:endParaRPr lang="es-CL" sz="1600" b="0" dirty="0" smtClean="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20794" y="47510"/>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252274" y="-17909"/>
            <a:ext cx="4752528" cy="901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600" b="1" dirty="0" smtClean="0"/>
              <a:t>TICKET DE SALIDA</a:t>
            </a:r>
          </a:p>
          <a:p>
            <a:pPr algn="ctr"/>
            <a:r>
              <a:rPr lang="es-CL" sz="1600" b="1" dirty="0" smtClean="0"/>
              <a:t>HISTORIA, GEOGRAFÍA Y CS. SOCIALES</a:t>
            </a:r>
          </a:p>
          <a:p>
            <a:pPr algn="ctr"/>
            <a:r>
              <a:rPr lang="es-CL" sz="1600" b="1" dirty="0" smtClean="0"/>
              <a:t>SEMANA 31</a:t>
            </a:r>
            <a:endParaRPr lang="es-CL" sz="1600" b="1" dirty="0"/>
          </a:p>
        </p:txBody>
      </p:sp>
      <p:sp>
        <p:nvSpPr>
          <p:cNvPr id="3" name="2 Rectángulo redondeado"/>
          <p:cNvSpPr/>
          <p:nvPr/>
        </p:nvSpPr>
        <p:spPr>
          <a:xfrm>
            <a:off x="828869" y="991956"/>
            <a:ext cx="6408712" cy="3465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 </a:t>
            </a:r>
            <a:endParaRPr lang="es-CL"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18462" y="-27524"/>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appy Dance Sticker by Ofix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327" y="-710"/>
            <a:ext cx="1174560" cy="11745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ilm Camera Sticker by Martina Martian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65" y="5733256"/>
            <a:ext cx="1403648" cy="1403649"/>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09014" y="1988840"/>
            <a:ext cx="7619313" cy="3970318"/>
          </a:xfrm>
          <a:prstGeom prst="rect">
            <a:avLst/>
          </a:prstGeom>
          <a:noFill/>
        </p:spPr>
        <p:txBody>
          <a:bodyPr wrap="square" rtlCol="0">
            <a:spAutoFit/>
          </a:bodyPr>
          <a:lstStyle/>
          <a:p>
            <a:pPr marL="342900" indent="-342900">
              <a:buAutoNum type="arabicParenR"/>
            </a:pPr>
            <a:r>
              <a:rPr lang="es-MX" dirty="0" smtClean="0"/>
              <a:t>Observando el mapa de los recursos naturales de </a:t>
            </a:r>
            <a:r>
              <a:rPr lang="es-MX" dirty="0" smtClean="0"/>
              <a:t>América ¿la </a:t>
            </a:r>
            <a:r>
              <a:rPr lang="es-MX" dirty="0" smtClean="0"/>
              <a:t>mayoría de estos son renovables o no renovables?</a:t>
            </a:r>
          </a:p>
          <a:p>
            <a:pPr marL="342900" indent="-342900">
              <a:buAutoNum type="arabicParenR"/>
            </a:pPr>
            <a:endParaRPr lang="es-MX" dirty="0"/>
          </a:p>
          <a:p>
            <a:pPr marL="342900" indent="-342900">
              <a:buAutoNum type="arabicParenR"/>
            </a:pPr>
            <a:r>
              <a:rPr lang="es-MX" dirty="0" smtClean="0"/>
              <a:t>¿Qué recursos naturales se encuentran disponibles en nuestro país? Enuméralos.</a:t>
            </a:r>
          </a:p>
          <a:p>
            <a:pPr marL="342900" indent="-342900">
              <a:buAutoNum type="arabicParenR"/>
            </a:pPr>
            <a:endParaRPr lang="es-MX" dirty="0"/>
          </a:p>
          <a:p>
            <a:pPr marL="342900" indent="-342900">
              <a:buAutoNum type="arabicParenR" startAt="3"/>
            </a:pPr>
            <a:r>
              <a:rPr lang="es-MX" dirty="0" smtClean="0"/>
              <a:t>Si observas atentamente el mapa de América y sus recursos naturales ¿existe alguna relación entre los climas y los recursos que allí se presentan? Explica dando un ejemplo.</a:t>
            </a:r>
          </a:p>
          <a:p>
            <a:pPr marL="342900" indent="-342900">
              <a:buAutoNum type="arabicParenR" startAt="3"/>
            </a:pPr>
            <a:endParaRPr lang="es-MX" dirty="0"/>
          </a:p>
          <a:p>
            <a:pPr marL="342900" indent="-342900">
              <a:buAutoNum type="arabicParenR" startAt="3"/>
            </a:pPr>
            <a:r>
              <a:rPr lang="es-MX" dirty="0" smtClean="0"/>
              <a:t>¿Crees tú que en nuestro país </a:t>
            </a:r>
            <a:r>
              <a:rPr lang="es-MX" smtClean="0"/>
              <a:t>hay </a:t>
            </a:r>
            <a:r>
              <a:rPr lang="es-MX" smtClean="0"/>
              <a:t> </a:t>
            </a:r>
            <a:r>
              <a:rPr lang="es-MX" dirty="0" smtClean="0"/>
              <a:t>cuidado y respeto por los recursos naturales?</a:t>
            </a:r>
          </a:p>
          <a:p>
            <a:pPr marL="342900" indent="-342900">
              <a:buAutoNum type="arabicParenR"/>
            </a:pPr>
            <a:endParaRPr lang="es-MX" dirty="0"/>
          </a:p>
          <a:p>
            <a:pPr marL="342900" indent="-342900">
              <a:buAutoNum type="arabicParenR"/>
            </a:pPr>
            <a:endParaRPr lang="es-MX"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5527922"/>
            <a:ext cx="2843808" cy="133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67" y="0"/>
            <a:ext cx="2841592" cy="372454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060848"/>
            <a:ext cx="2808312" cy="3748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213" y="3174445"/>
            <a:ext cx="287391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2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Profesor\Downloads\WhatsApp Image 2020-08-01 at 13.42.50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791305"/>
            <a:ext cx="287352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rofesor\Downloads\WhatsApp Image 2020-08-01 at 13.42.5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113" y="3280692"/>
            <a:ext cx="2846887" cy="3577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98" y="25596"/>
            <a:ext cx="2864064" cy="35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37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 y="15755"/>
            <a:ext cx="2721952" cy="362926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rofesor\Downloads\WhatsApp Image 2020-08-01 at 13.42.51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48880"/>
            <a:ext cx="2732977" cy="36124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731" y="3245576"/>
            <a:ext cx="2712269" cy="361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Historia</a:t>
            </a:r>
            <a:r>
              <a:rPr lang="es-CL" b="1" dirty="0">
                <a:solidFill>
                  <a:prstClr val="black"/>
                </a:solidFill>
              </a:rPr>
              <a:t>.</a:t>
            </a: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147" y="8845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1000"/>
                                        <p:tgtEl>
                                          <p:spTgt spid="10242"/>
                                        </p:tgtEl>
                                      </p:cBhvr>
                                    </p:animEffect>
                                    <p:anim calcmode="lin" valueType="num">
                                      <p:cBhvr>
                                        <p:cTn id="36" dur="1000" fill="hold"/>
                                        <p:tgtEl>
                                          <p:spTgt spid="10242"/>
                                        </p:tgtEl>
                                        <p:attrNameLst>
                                          <p:attrName>ppt_x</p:attrName>
                                        </p:attrNameLst>
                                      </p:cBhvr>
                                      <p:tavLst>
                                        <p:tav tm="0">
                                          <p:val>
                                            <p:strVal val="#ppt_x"/>
                                          </p:val>
                                        </p:tav>
                                        <p:tav tm="100000">
                                          <p:val>
                                            <p:strVal val="#ppt_x"/>
                                          </p:val>
                                        </p:tav>
                                      </p:tavLst>
                                    </p:anim>
                                    <p:anim calcmode="lin" valueType="num">
                                      <p:cBhvr>
                                        <p:cTn id="3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Script MT Bold" panose="03040602040607080904" pitchFamily="66" charset="0"/>
              </a:rPr>
              <a:t>¿Recordemos?</a:t>
            </a:r>
            <a:r>
              <a:rPr lang="es-MX" dirty="0" smtClean="0"/>
              <a:t> </a:t>
            </a:r>
            <a:endParaRPr lang="es-MX" dirty="0"/>
          </a:p>
        </p:txBody>
      </p:sp>
      <p:pic>
        <p:nvPicPr>
          <p:cNvPr id="14" name="1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484784"/>
            <a:ext cx="4831396" cy="4525963"/>
          </a:xfrm>
          <a:prstGeom prst="roundRect">
            <a:avLst>
              <a:gd name="adj" fmla="val 4167"/>
            </a:avLst>
          </a:prstGeom>
          <a:solidFill>
            <a:srgbClr val="FFFFFF"/>
          </a:solidFill>
          <a:ln w="12700" cap="sq">
            <a:solidFill>
              <a:schemeClr val="tx1"/>
            </a:solidFill>
            <a:prstDash val="sysDash"/>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0467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84" y="-16076"/>
            <a:ext cx="4738900" cy="1068812"/>
          </a:xfrm>
        </p:spPr>
        <p:txBody>
          <a:bodyPr>
            <a:normAutofit fontScale="90000"/>
          </a:bodyPr>
          <a:lstStyle/>
          <a:p>
            <a:r>
              <a:rPr lang="es-MX" sz="2400" dirty="0" smtClean="0"/>
              <a:t>Abramos el libro en la </a:t>
            </a:r>
            <a:r>
              <a:rPr lang="es-MX" sz="2400" b="1" dirty="0" smtClean="0">
                <a:solidFill>
                  <a:srgbClr val="FF0000"/>
                </a:solidFill>
              </a:rPr>
              <a:t>página 85</a:t>
            </a:r>
            <a:r>
              <a:rPr lang="es-MX" sz="2400" dirty="0" smtClean="0"/>
              <a:t>, lee con atención la información que se presenta:</a:t>
            </a:r>
            <a:endParaRPr lang="es-MX" sz="2400" dirty="0"/>
          </a:p>
        </p:txBody>
      </p:sp>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1512" y="201125"/>
            <a:ext cx="4392488" cy="6656875"/>
          </a:xfrm>
        </p:spPr>
      </p:pic>
      <p:pic>
        <p:nvPicPr>
          <p:cNvPr id="6" name="5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971" y="940997"/>
            <a:ext cx="2762833" cy="1944216"/>
          </a:xfrm>
          <a:prstGeom prst="rect">
            <a:avLst/>
          </a:prstGeom>
        </p:spPr>
      </p:pic>
      <p:pic>
        <p:nvPicPr>
          <p:cNvPr id="7" name="6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 y="1410486"/>
            <a:ext cx="2562583" cy="885949"/>
          </a:xfrm>
          <a:prstGeom prst="rect">
            <a:avLst/>
          </a:prstGeom>
        </p:spPr>
      </p:pic>
      <p:pic>
        <p:nvPicPr>
          <p:cNvPr id="8" name="7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81042"/>
            <a:ext cx="2534004" cy="1009791"/>
          </a:xfrm>
          <a:prstGeom prst="rect">
            <a:avLst/>
          </a:prstGeom>
        </p:spPr>
      </p:pic>
      <p:pic>
        <p:nvPicPr>
          <p:cNvPr id="9" name="8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7" y="3290833"/>
            <a:ext cx="2524478" cy="1171739"/>
          </a:xfrm>
          <a:prstGeom prst="rect">
            <a:avLst/>
          </a:prstGeom>
        </p:spPr>
      </p:pic>
      <p:pic>
        <p:nvPicPr>
          <p:cNvPr id="10" name="9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7" y="4462572"/>
            <a:ext cx="2562583" cy="1171739"/>
          </a:xfrm>
          <a:prstGeom prst="rect">
            <a:avLst/>
          </a:prstGeom>
        </p:spPr>
      </p:pic>
      <p:pic>
        <p:nvPicPr>
          <p:cNvPr id="11" name="10 Imagen"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7" y="5638831"/>
            <a:ext cx="2553056" cy="1209844"/>
          </a:xfrm>
          <a:prstGeom prst="rect">
            <a:avLst/>
          </a:prstGeom>
        </p:spPr>
      </p:pic>
      <p:pic>
        <p:nvPicPr>
          <p:cNvPr id="12" name="Picture 2" descr="▷ Libros: Imágenes Animadas, Gifs y Animaciones ¡100% GRATIS!"/>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7" y="564913"/>
            <a:ext cx="624020" cy="75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0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30865"/>
            <a:ext cx="7992888" cy="949863"/>
          </a:xfrm>
        </p:spPr>
        <p:txBody>
          <a:bodyPr>
            <a:noAutofit/>
          </a:bodyPr>
          <a:lstStyle/>
          <a:p>
            <a:r>
              <a:rPr lang="es-MX" sz="2400" dirty="0" smtClean="0"/>
              <a:t>Para describir un paisaje, necesitamos conocer algunos elementos geográficos: </a:t>
            </a:r>
            <a:endParaRPr lang="es-MX" sz="2400" dirty="0"/>
          </a:p>
        </p:txBody>
      </p:sp>
      <p:sp>
        <p:nvSpPr>
          <p:cNvPr id="3" name="2 Marcador de contenido"/>
          <p:cNvSpPr>
            <a:spLocks noGrp="1"/>
          </p:cNvSpPr>
          <p:nvPr>
            <p:ph idx="1"/>
          </p:nvPr>
        </p:nvSpPr>
        <p:spPr>
          <a:xfrm>
            <a:off x="467544" y="980728"/>
            <a:ext cx="8229600" cy="5544616"/>
          </a:xfrm>
        </p:spPr>
        <p:txBody>
          <a:bodyPr>
            <a:noAutofit/>
          </a:bodyPr>
          <a:lstStyle/>
          <a:p>
            <a:pPr marL="0" indent="0">
              <a:buNone/>
            </a:pPr>
            <a:r>
              <a:rPr lang="es-MX" sz="1600" dirty="0" smtClean="0"/>
              <a:t>1) Clima</a:t>
            </a:r>
            <a:r>
              <a:rPr lang="es-MX" sz="1600" dirty="0"/>
              <a:t>: Conjunto de condiciones atmosféricas propias de un </a:t>
            </a:r>
            <a:r>
              <a:rPr lang="es-MX" sz="1600" dirty="0" smtClean="0"/>
              <a:t>lugar.</a:t>
            </a:r>
          </a:p>
          <a:p>
            <a:pPr marL="0" indent="0">
              <a:buNone/>
            </a:pPr>
            <a:endParaRPr lang="es-MX" sz="1600" dirty="0" smtClean="0"/>
          </a:p>
          <a:p>
            <a:pPr marL="0" indent="0">
              <a:buNone/>
            </a:pPr>
            <a:r>
              <a:rPr lang="es-MX" sz="1600" dirty="0" smtClean="0"/>
              <a:t>2) Ríos: </a:t>
            </a:r>
            <a:r>
              <a:rPr lang="es-MX" sz="1600" dirty="0"/>
              <a:t>Corriente natural de agua que fluye permanentemente y va a desembocar en otra, en un lago o en el mar</a:t>
            </a:r>
            <a:r>
              <a:rPr lang="es-MX" sz="1600" dirty="0" smtClean="0"/>
              <a:t>.</a:t>
            </a:r>
          </a:p>
          <a:p>
            <a:pPr marL="0" indent="0">
              <a:buNone/>
            </a:pPr>
            <a:endParaRPr lang="es-MX" sz="1600" dirty="0" smtClean="0"/>
          </a:p>
          <a:p>
            <a:pPr marL="0" indent="0">
              <a:buNone/>
            </a:pPr>
            <a:r>
              <a:rPr lang="es-MX" sz="1600" dirty="0" smtClean="0"/>
              <a:t>3) Mares: </a:t>
            </a:r>
            <a:r>
              <a:rPr lang="es-MX" sz="1600" dirty="0"/>
              <a:t>Masa de agua salada</a:t>
            </a:r>
            <a:endParaRPr lang="es-MX" sz="1600" dirty="0" smtClean="0"/>
          </a:p>
          <a:p>
            <a:pPr marL="0" indent="0">
              <a:buNone/>
            </a:pPr>
            <a:endParaRPr lang="es-MX" sz="1600" dirty="0" smtClean="0"/>
          </a:p>
          <a:p>
            <a:pPr marL="0" indent="0">
              <a:buNone/>
            </a:pPr>
            <a:r>
              <a:rPr lang="es-MX" sz="1600" dirty="0" smtClean="0"/>
              <a:t>4) Vegetación: </a:t>
            </a:r>
            <a:r>
              <a:rPr lang="es-MX" sz="1600" dirty="0"/>
              <a:t>Conjunto de plantas propias de una zona o un </a:t>
            </a:r>
            <a:r>
              <a:rPr lang="es-MX" sz="1600" dirty="0" smtClean="0"/>
              <a:t>lugar.</a:t>
            </a:r>
          </a:p>
          <a:p>
            <a:pPr marL="0" indent="0">
              <a:buNone/>
            </a:pPr>
            <a:endParaRPr lang="es-MX" sz="1600" dirty="0" smtClean="0"/>
          </a:p>
          <a:p>
            <a:pPr marL="0" indent="0">
              <a:buNone/>
            </a:pPr>
            <a:r>
              <a:rPr lang="es-MX" sz="1600" dirty="0" smtClean="0"/>
              <a:t>5) </a:t>
            </a:r>
            <a:r>
              <a:rPr lang="es-MX" sz="1600" dirty="0"/>
              <a:t>Montaña: Elevación natural del terreno de gran altura.</a:t>
            </a:r>
          </a:p>
          <a:p>
            <a:pPr marL="0" indent="0">
              <a:buNone/>
            </a:pPr>
            <a:endParaRPr lang="es-MX" sz="1600" dirty="0" smtClean="0"/>
          </a:p>
          <a:p>
            <a:pPr marL="0" indent="0">
              <a:buNone/>
            </a:pPr>
            <a:r>
              <a:rPr lang="es-MX" sz="1600" dirty="0" smtClean="0"/>
              <a:t>6) Edificación: Construcción de </a:t>
            </a:r>
            <a:r>
              <a:rPr lang="es-MX" sz="1600" dirty="0"/>
              <a:t>grandes </a:t>
            </a:r>
            <a:r>
              <a:rPr lang="es-MX" sz="1600" dirty="0" smtClean="0"/>
              <a:t>dimensiones hechas por el ser humano.</a:t>
            </a:r>
          </a:p>
          <a:p>
            <a:pPr marL="0" indent="0">
              <a:buNone/>
            </a:pPr>
            <a:endParaRPr lang="es-MX" sz="1600" dirty="0" smtClean="0"/>
          </a:p>
          <a:p>
            <a:pPr marL="0" indent="0">
              <a:buNone/>
            </a:pPr>
            <a:r>
              <a:rPr lang="es-MX" sz="1600" dirty="0"/>
              <a:t>7</a:t>
            </a:r>
            <a:r>
              <a:rPr lang="es-MX" sz="1600" dirty="0" smtClean="0"/>
              <a:t>) Cultivo: </a:t>
            </a:r>
            <a:r>
              <a:rPr lang="es-MX" sz="1600" dirty="0"/>
              <a:t>E</a:t>
            </a:r>
            <a:r>
              <a:rPr lang="es-MX" sz="1600" dirty="0" smtClean="0"/>
              <a:t>s </a:t>
            </a:r>
            <a:r>
              <a:rPr lang="es-MX" sz="1600" dirty="0"/>
              <a:t>un producto </a:t>
            </a:r>
            <a:r>
              <a:rPr lang="es-MX" sz="1600" dirty="0" smtClean="0"/>
              <a:t>vegetal, que se planta y se cosecha.</a:t>
            </a:r>
          </a:p>
          <a:p>
            <a:pPr marL="0" indent="0">
              <a:buNone/>
            </a:pPr>
            <a:endParaRPr lang="es-MX" sz="1600" dirty="0" smtClean="0"/>
          </a:p>
          <a:p>
            <a:pPr marL="0" indent="0">
              <a:buNone/>
            </a:pPr>
            <a:r>
              <a:rPr lang="es-MX" sz="1600" dirty="0"/>
              <a:t>8</a:t>
            </a:r>
            <a:r>
              <a:rPr lang="es-MX" sz="1600" dirty="0" smtClean="0"/>
              <a:t>) Camino: </a:t>
            </a:r>
            <a:r>
              <a:rPr lang="es-MX" sz="1600" dirty="0"/>
              <a:t>Franja de terreno utilizada o dispuesta para caminar o ir de un lugar a otro</a:t>
            </a:r>
            <a:endParaRPr lang="es-MX" sz="1600" dirty="0" smtClean="0"/>
          </a:p>
          <a:p>
            <a:pPr marL="0" indent="0">
              <a:buNone/>
            </a:pPr>
            <a:endParaRPr lang="es-MX" sz="1600" dirty="0" smtClean="0"/>
          </a:p>
          <a:p>
            <a:pPr marL="0" indent="0">
              <a:buNone/>
            </a:pPr>
            <a:r>
              <a:rPr lang="es-MX" sz="1600" dirty="0"/>
              <a:t>9</a:t>
            </a:r>
            <a:r>
              <a:rPr lang="es-MX" sz="1600" dirty="0" smtClean="0"/>
              <a:t>) Población: </a:t>
            </a:r>
            <a:r>
              <a:rPr lang="es-MX" sz="1600" dirty="0"/>
              <a:t>Conjunto de habitantes de un lugar.</a:t>
            </a:r>
            <a:endParaRPr lang="es-MX" sz="1600" dirty="0" smtClean="0"/>
          </a:p>
          <a:p>
            <a:pPr marL="0" indent="0">
              <a:buNone/>
            </a:pPr>
            <a:endParaRPr lang="es-MX" sz="1600" dirty="0" smtClean="0"/>
          </a:p>
          <a:p>
            <a:pPr marL="0" indent="0">
              <a:buNone/>
            </a:pPr>
            <a:r>
              <a:rPr lang="es-MX" sz="1600" dirty="0" smtClean="0"/>
              <a:t>10) Idioma: Sistema </a:t>
            </a:r>
            <a:r>
              <a:rPr lang="es-MX" sz="1600" dirty="0"/>
              <a:t>de comunicación verbal o gestual, propia de una sociedad humana</a:t>
            </a:r>
            <a:r>
              <a:rPr lang="es-MX" sz="1600" dirty="0" smtClean="0"/>
              <a:t>.</a:t>
            </a:r>
            <a:endParaRPr lang="es-MX" sz="1600"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16988" y="5129077"/>
            <a:ext cx="1727012" cy="172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wipe(down)">
                                      <p:cBhvr>
                                        <p:cTn id="53" dur="500"/>
                                        <p:tgtEl>
                                          <p:spTgt spid="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ipe(down)">
                                      <p:cBhvr>
                                        <p:cTn id="58" dur="500"/>
                                        <p:tgtEl>
                                          <p:spTgt spid="3">
                                            <p:txEl>
                                              <p:pRg st="16" end="1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animEffect transition="in" filter="wipe(down)">
                                      <p:cBhvr>
                                        <p:cTn id="63"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13143</TotalTime>
  <Words>822</Words>
  <Application>Microsoft Office PowerPoint</Application>
  <PresentationFormat>Presentación en pantalla (4:3)</PresentationFormat>
  <Paragraphs>103</Paragraphs>
  <Slides>20</Slides>
  <Notes>0</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Tema de Office</vt:lpstr>
      <vt:lpstr>1_Tema de Office</vt:lpstr>
      <vt:lpstr>PLANIFICACIÓN  CLASES VIRTUALES HISTORIA, GEOGRAFÍA Y CS. SOCIALES 4°A SEMANA N° 31 FECHA :  26 al 30 de octubre 2020</vt:lpstr>
      <vt:lpstr>Presentación de PowerPoint</vt:lpstr>
      <vt:lpstr>Presentación de PowerPoint</vt:lpstr>
      <vt:lpstr>Presentación de PowerPoint</vt:lpstr>
      <vt:lpstr>Presentación de PowerPoint</vt:lpstr>
      <vt:lpstr>Importante:</vt:lpstr>
      <vt:lpstr>¿Recordemos? </vt:lpstr>
      <vt:lpstr>Abramos el libro en la página 85, lee con atención la información que se presenta:</vt:lpstr>
      <vt:lpstr>Para describir un paisaje, necesitamos conocer algunos elementos geográficos: </vt:lpstr>
      <vt:lpstr>AMÉRICA Y SUS DIVERSOS PAISAJES</vt:lpstr>
      <vt:lpstr>Recursos naturales de América </vt:lpstr>
      <vt:lpstr>Observemos el video </vt:lpstr>
      <vt:lpstr>Presentación de PowerPoint</vt:lpstr>
      <vt:lpstr>La naturaleza es la fuente de los recursos que necesitamos los seres humanos para satisfacer nuestras necesidades más básicas. Estos recursos son denominados recursos naturales y, según el modo en que se regeneran, pueden ser divididos en recursos renovables y recursos no renovables. </vt:lpstr>
      <vt:lpstr>Presentación de PowerPoint</vt:lpstr>
      <vt:lpstr>¿Qué tipo de recurso natural se presenta en la imagen (renovable o no renovable)?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215</cp:revision>
  <dcterms:created xsi:type="dcterms:W3CDTF">2020-07-06T03:06:52Z</dcterms:created>
  <dcterms:modified xsi:type="dcterms:W3CDTF">2020-10-23T17:37:51Z</dcterms:modified>
</cp:coreProperties>
</file>