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0" r:id="rId3"/>
    <p:sldId id="256" r:id="rId4"/>
    <p:sldId id="335" r:id="rId5"/>
    <p:sldId id="258" r:id="rId6"/>
    <p:sldId id="347" r:id="rId7"/>
    <p:sldId id="343" r:id="rId8"/>
    <p:sldId id="337" r:id="rId9"/>
    <p:sldId id="344" r:id="rId10"/>
    <p:sldId id="349" r:id="rId11"/>
    <p:sldId id="348" r:id="rId12"/>
    <p:sldId id="345" r:id="rId13"/>
    <p:sldId id="346" r:id="rId14"/>
    <p:sldId id="338" r:id="rId15"/>
    <p:sldId id="341" r:id="rId16"/>
    <p:sldId id="350" r:id="rId17"/>
    <p:sldId id="351" r:id="rId18"/>
    <p:sldId id="273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ZqyCDwDg6ahsbD58A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_cjQAU-dp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youtu.be/riFXqU1TVy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27 DE </a:t>
            </a:r>
            <a:r>
              <a:rPr lang="es-CL" sz="2800" dirty="0" smtClean="0"/>
              <a:t>OCTUBRE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19963" r="35176" b="23507"/>
          <a:stretch/>
        </p:blipFill>
        <p:spPr bwMode="auto">
          <a:xfrm>
            <a:off x="313774" y="188639"/>
            <a:ext cx="4402242" cy="458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61147" r="30385" b="19427"/>
          <a:stretch/>
        </p:blipFill>
        <p:spPr bwMode="auto">
          <a:xfrm>
            <a:off x="313774" y="4772418"/>
            <a:ext cx="7426578" cy="19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9"/>
            <a:ext cx="1610102" cy="208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076056" y="2636912"/>
            <a:ext cx="37444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Resuelve la siguiente alerta en tu cuaderno. Recuerda que la tarea hecha en tu cuaderno es la evidencia de tu trabajo.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1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8283" r="9058" b="8582"/>
          <a:stretch/>
        </p:blipFill>
        <p:spPr bwMode="auto">
          <a:xfrm>
            <a:off x="49516" y="908720"/>
            <a:ext cx="9012059" cy="439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98669" y="4821875"/>
            <a:ext cx="5062906" cy="505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41800"/>
            <a:ext cx="1908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39" y="96396"/>
            <a:ext cx="975064" cy="84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8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18097" r="4443" b="11567"/>
          <a:stretch/>
        </p:blipFill>
        <p:spPr bwMode="auto">
          <a:xfrm>
            <a:off x="130762" y="1628800"/>
            <a:ext cx="9013238" cy="397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3270"/>
            <a:ext cx="1584118" cy="21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3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13060" r="8008" b="35448"/>
          <a:stretch/>
        </p:blipFill>
        <p:spPr bwMode="auto">
          <a:xfrm>
            <a:off x="323528" y="1669216"/>
            <a:ext cx="8496944" cy="2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1669216"/>
            <a:ext cx="648072" cy="247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28 del 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7164" r="34615" b="7650"/>
          <a:stretch/>
        </p:blipFill>
        <p:spPr bwMode="auto">
          <a:xfrm>
            <a:off x="80063" y="724646"/>
            <a:ext cx="4672297" cy="5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6978" r="21855" b="11008"/>
          <a:stretch/>
        </p:blipFill>
        <p:spPr bwMode="auto">
          <a:xfrm>
            <a:off x="281280" y="434978"/>
            <a:ext cx="84749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7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9217" r="28254" b="18097"/>
          <a:stretch/>
        </p:blipFill>
        <p:spPr bwMode="auto">
          <a:xfrm>
            <a:off x="251520" y="692696"/>
            <a:ext cx="8496944" cy="529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31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0917" y="4005064"/>
            <a:ext cx="40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forms.gle/ZqyCDwDg6ahsbD58A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66534"/>
              </p:ext>
            </p:extLst>
          </p:nvPr>
        </p:nvGraphicFramePr>
        <p:xfrm>
          <a:off x="172636" y="152202"/>
          <a:ext cx="8812979" cy="588877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DESAFÍO</a:t>
                      </a:r>
                      <a:r>
                        <a:rPr lang="es-CL" sz="1400" dirty="0" smtClean="0"/>
                        <a:t>: OA 15. Describir la localización absoluta de un objeto en un mapa simple con coordenadas informales (por ejemplo, con letras y números), y la localización relativa en relación a otros objetos.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CLASE</a:t>
                      </a:r>
                      <a:r>
                        <a:rPr lang="es-CL" sz="1400" dirty="0" smtClean="0"/>
                        <a:t>: OA 3. Demostrar que comprenden la adición y la sustracción de números hasta 1 000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usando estrategias personales para realizar estas operaciones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descomponiendo los números involucrados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estimando sumas y diferencias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resolviendo problemas rutinarios y no rutinarios que incluyan adiciones y sustracciones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• aplicando los algoritmos en la adición hasta 4 sumandos y en la sustracción de hasta un sustraendo.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DESAFÍO: OA 15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e identifican posiciones de objetos en mapas o planos reales de ciudades, del metro, etc.</a:t>
                      </a:r>
                    </a:p>
                    <a:p>
                      <a:pPr algn="just"/>
                      <a:r>
                        <a:rPr lang="es-CL" sz="1400" dirty="0" smtClean="0"/>
                        <a:t>CLASE: OA3</a:t>
                      </a:r>
                    </a:p>
                    <a:p>
                      <a:pPr algn="just"/>
                      <a:r>
                        <a:rPr lang="es-CL" sz="1400" dirty="0" smtClean="0"/>
                        <a:t>Aplican el algoritmo de la adición y de la sustracción en la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resolución de problemas rutinarios.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Adición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sustracción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algoritmo de sustracción con diversas estrategias.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6988"/>
            <a:ext cx="902348" cy="7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Para entender el desafío del día de hoy debemos aprender algunos conceptos nuevos: </a:t>
            </a:r>
            <a:endParaRPr lang="es-CL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1082" r="16924" b="8209"/>
          <a:stretch/>
        </p:blipFill>
        <p:spPr bwMode="auto">
          <a:xfrm>
            <a:off x="251520" y="1448968"/>
            <a:ext cx="8756003" cy="50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5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63445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706466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32" y="386104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8" y="196574"/>
            <a:ext cx="1018909" cy="8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9512" y="980728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Observa y responde empleando la localización absoluta</a:t>
            </a:r>
            <a:endParaRPr lang="es-C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32236" r="18183" b="6250"/>
          <a:stretch/>
        </p:blipFill>
        <p:spPr bwMode="auto">
          <a:xfrm>
            <a:off x="156552" y="1988840"/>
            <a:ext cx="8830895" cy="43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8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420888"/>
            <a:ext cx="6322777" cy="244827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Recuerdas qué es sustracción?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será la reagrupación?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estrategias ocupas tú para resolver sustracciones?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29722"/>
          <a:stretch/>
        </p:blipFill>
        <p:spPr bwMode="auto">
          <a:xfrm>
            <a:off x="9361" y="620688"/>
            <a:ext cx="9144000" cy="566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flecha hacia abajo"/>
          <p:cNvSpPr/>
          <p:nvPr/>
        </p:nvSpPr>
        <p:spPr>
          <a:xfrm>
            <a:off x="683568" y="2060848"/>
            <a:ext cx="2520280" cy="230425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 cómo aplicamos el algoritmo de la sustracción observando el siguiente video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21551" y="5147900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youtu.be/V_cjQAU-dpM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393591" y="4509120"/>
            <a:ext cx="308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youtu.be/riFXqU1TVy4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73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9597</TotalTime>
  <Words>512</Words>
  <Application>Microsoft Office PowerPoint</Application>
  <PresentationFormat>Presentación en pantalla (4:3)</PresentationFormat>
  <Paragraphs>63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PARA CLASE VIRTUALES SEMANA N° 31 FECHA: MARTES 27 DE OCTUBRE CURSO: 4° A ASIGNATURA: MATEMÁTICA</vt:lpstr>
      <vt:lpstr>Presentación de PowerPoint</vt:lpstr>
      <vt:lpstr>Presentación de PowerPoint</vt:lpstr>
      <vt:lpstr>Importante:</vt:lpstr>
      <vt:lpstr>Para entender el desafío del día de hoy debemos aprender algunos conceptos nuevos: </vt:lpstr>
      <vt:lpstr>Desafío matemático: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Revisemos</vt:lpstr>
      <vt:lpstr>Presentación de PowerPoint</vt:lpstr>
      <vt:lpstr>Presentación de PowerPoint</vt:lpstr>
      <vt:lpstr>Presentación de PowerPoint</vt:lpstr>
      <vt:lpstr>Presentación de PowerPoint</vt:lpstr>
      <vt:lpstr>TICKET DE SALIDA Semana 31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136</cp:revision>
  <dcterms:created xsi:type="dcterms:W3CDTF">2020-07-06T03:06:52Z</dcterms:created>
  <dcterms:modified xsi:type="dcterms:W3CDTF">2020-10-22T01:47:25Z</dcterms:modified>
</cp:coreProperties>
</file>