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98" r:id="rId5"/>
    <p:sldId id="256" r:id="rId6"/>
    <p:sldId id="323" r:id="rId7"/>
    <p:sldId id="324" r:id="rId8"/>
    <p:sldId id="305" r:id="rId9"/>
    <p:sldId id="328" r:id="rId10"/>
    <p:sldId id="307" r:id="rId11"/>
    <p:sldId id="327" r:id="rId12"/>
    <p:sldId id="322" r:id="rId13"/>
    <p:sldId id="319" r:id="rId14"/>
    <p:sldId id="329" r:id="rId15"/>
    <p:sldId id="304" r:id="rId16"/>
    <p:sldId id="325" r:id="rId17"/>
    <p:sldId id="326" r:id="rId18"/>
    <p:sldId id="321" r:id="rId19"/>
    <p:sldId id="29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2" d="100"/>
          <a:sy n="82" d="100"/>
        </p:scale>
        <p:origin x="-94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/>
      <dgm:spPr/>
      <dgm:t>
        <a:bodyPr/>
        <a:lstStyle/>
        <a:p>
          <a:r>
            <a:rPr lang="es-CL" dirty="0" smtClean="0"/>
            <a:t>LEO EL OBJETIVO</a:t>
          </a:r>
          <a:endParaRPr lang="es-CL" dirty="0"/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 smtClean="0"/>
            <a:t>ACTIVO</a:t>
          </a:r>
          <a:r>
            <a:rPr lang="es-CL" baseline="0" dirty="0" smtClean="0"/>
            <a:t> MIS CONOCIM</a:t>
          </a:r>
        </a:p>
        <a:p>
          <a:r>
            <a:rPr lang="es-CL" baseline="0" dirty="0" smtClean="0"/>
            <a:t>IENTOS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 smtClean="0"/>
            <a:t>RECUERDO LO QUE SÉ</a:t>
          </a:r>
          <a:endParaRPr lang="es-CL" dirty="0"/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 smtClean="0"/>
            <a:t>APRENDO ALGO NUEVO</a:t>
          </a:r>
          <a:endParaRPr lang="es-CL" dirty="0"/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 smtClean="0"/>
            <a:t>HAGO </a:t>
          </a:r>
          <a:r>
            <a:rPr lang="es-CL" dirty="0" smtClean="0"/>
            <a:t>LA TAREA</a:t>
          </a:r>
          <a:endParaRPr lang="es-CL" dirty="0"/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 smtClean="0"/>
            <a:t>Comprendo la tarea</a:t>
          </a:r>
          <a:endParaRPr lang="es-CL" dirty="0"/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 smtClean="0"/>
            <a:t>REALIZO EL CIERRE</a:t>
          </a:r>
          <a:endParaRPr lang="es-CL" dirty="0"/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 smtClean="0"/>
            <a:t>ENVIO EL TICKET</a:t>
          </a:r>
          <a:endParaRPr lang="es-CL" dirty="0"/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  <dgm:t>
        <a:bodyPr/>
        <a:lstStyle/>
        <a:p>
          <a:endParaRPr lang="es-CL"/>
        </a:p>
      </dgm:t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79074" custScaleY="158553" custLinFactNeighborX="-8412" custLinFactNeighborY="-297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5A04B7-0D77-4A84-B2F3-2B6FAB25F88F}" type="pres">
      <dgm:prSet presAssocID="{45A3E0E0-B56F-46C3-90B7-84B330BAEAE8}" presName="sibTrans" presStyleLbl="sibTrans2D1" presStyleIdx="1" presStyleCnt="7" custAng="21338633" custFlipVert="1" custScaleX="145312" custScaleY="113230" custLinFactNeighborX="-12670" custLinFactNeighborY="66538"/>
      <dgm:spPr/>
      <dgm:t>
        <a:bodyPr/>
        <a:lstStyle/>
        <a:p>
          <a:endParaRPr lang="es-CL"/>
        </a:p>
      </dgm:t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FDE4EF-022E-40F2-8D35-A9573480ADF7}" type="pres">
      <dgm:prSet presAssocID="{2B2B0F91-0680-47AA-A1D1-BE7A0F8950E5}" presName="sibTrans" presStyleLbl="sibTrans2D1" presStyleIdx="2" presStyleCnt="7" custAng="165617"/>
      <dgm:spPr/>
      <dgm:t>
        <a:bodyPr/>
        <a:lstStyle/>
        <a:p>
          <a:endParaRPr lang="es-CL"/>
        </a:p>
      </dgm:t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C71A5-B9D8-4ED8-8425-ED67395A1A39}" type="pres">
      <dgm:prSet presAssocID="{B86AE344-3663-42C9-BF75-ACAA93B8E3D2}" presName="sibTrans" presStyleLbl="sibTrans2D1" presStyleIdx="3" presStyleCnt="7" custAng="15889671" custLinFactX="600000" custLinFactY="78395" custLinFactNeighborX="644265" custLinFactNeighborY="100000"/>
      <dgm:spPr/>
      <dgm:t>
        <a:bodyPr/>
        <a:lstStyle/>
        <a:p>
          <a:endParaRPr lang="es-CL"/>
        </a:p>
      </dgm:t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 custLinFactY="100000" custLinFactNeighborX="-3898" custLinFactNeighborY="1027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470E6-1B5E-413C-B137-3E4CA51A0788}" type="pres">
      <dgm:prSet presAssocID="{501AD1D4-FC26-4365-A5EA-8E5CFE899EE7}" presName="sibTrans" presStyleLbl="sibTrans2D1" presStyleIdx="4" presStyleCnt="7" custAng="5688195" custLinFactX="-200000" custLinFactY="-40475" custLinFactNeighborX="-277990" custLinFactNeighborY="-100000"/>
      <dgm:spPr/>
      <dgm:t>
        <a:bodyPr/>
        <a:lstStyle/>
        <a:p>
          <a:endParaRPr lang="es-CL"/>
        </a:p>
      </dgm:t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 custLinFactY="-100000" custLinFactNeighborX="-5256" custLinFactNeighborY="-1128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9C3374-D262-4CEC-B327-FEACA986CBD1}" type="pres">
      <dgm:prSet presAssocID="{FED744A7-5229-4CB9-8D4B-708878C1B13B}" presName="sibTrans" presStyleLbl="sibTrans2D1" presStyleIdx="5" presStyleCnt="7" custAng="2586818" custLinFactX="-200000" custLinFactNeighborX="-204167" custLinFactNeighborY="33949"/>
      <dgm:spPr/>
      <dgm:t>
        <a:bodyPr/>
        <a:lstStyle/>
        <a:p>
          <a:endParaRPr lang="es-CL"/>
        </a:p>
      </dgm:t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 custScaleX="142666" custScaleY="141775" custLinFactNeighborX="-24909" custLinFactNeighborY="1390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B448E9-4C76-4851-B644-F257D47FE94A}" type="pres">
      <dgm:prSet presAssocID="{DE2A032A-3F0A-4702-AFBA-BC56BE7445CF}" presName="sibTrans" presStyleLbl="sibTrans2D1" presStyleIdx="6" presStyleCnt="7" custAng="21597116" custLinFactNeighborX="12704" custLinFactNeighborY="-4780"/>
      <dgm:spPr/>
      <dgm:t>
        <a:bodyPr/>
        <a:lstStyle/>
        <a:p>
          <a:endParaRPr lang="es-CL"/>
        </a:p>
      </dgm:t>
    </dgm:pt>
    <dgm:pt modelId="{5A4075CC-B0F2-4FD9-956F-6A96BFF9DB9B}" type="pres">
      <dgm:prSet presAssocID="{D1FED45D-D27D-4A7C-B268-742BBEBEA4DB}" presName="lastNode" presStyleLbl="node1" presStyleIdx="7" presStyleCnt="8" custLinFactNeighborX="-4237" custLinFactNeighborY="48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E9A747C-DFDF-4FD9-87CA-2FA5EAC71F6C}" type="presOf" srcId="{1812B934-4DAE-42C0-BAE5-5929A099FCE4}" destId="{8538985B-3ADF-46A6-A9AF-4CF266628935}" srcOrd="0" destOrd="0" presId="urn:microsoft.com/office/officeart/2005/8/layout/bProcess2"/>
    <dgm:cxn modelId="{15554830-6B8F-4E57-A970-56B6C5EBFF94}" type="presOf" srcId="{2B2B0F91-0680-47AA-A1D1-BE7A0F8950E5}" destId="{35FDE4EF-022E-40F2-8D35-A9573480ADF7}" srcOrd="0" destOrd="0" presId="urn:microsoft.com/office/officeart/2005/8/layout/bProcess2"/>
    <dgm:cxn modelId="{3CD1350C-946B-45C2-9316-B0506B7E0582}" type="presOf" srcId="{45A3E0E0-B56F-46C3-90B7-84B330BAEAE8}" destId="{995A04B7-0D77-4A84-B2F3-2B6FAB25F88F}" srcOrd="0" destOrd="0" presId="urn:microsoft.com/office/officeart/2005/8/layout/bProcess2"/>
    <dgm:cxn modelId="{B99E2544-7B3B-48D1-A53F-4A2F4E1B2510}" type="presOf" srcId="{697B0C24-EA4D-4876-A65F-9E21A9F64487}" destId="{1CB98D16-2A78-4EED-8ED8-FF76487A24A5}" srcOrd="0" destOrd="0" presId="urn:microsoft.com/office/officeart/2005/8/layout/bProcess2"/>
    <dgm:cxn modelId="{EA74DF95-0215-418E-98C7-7300132D8006}" type="presOf" srcId="{6E182967-2585-4E36-877B-1A3FEAAACCB2}" destId="{E8988B13-953F-489F-AFB1-0331DFDF536C}" srcOrd="0" destOrd="0" presId="urn:microsoft.com/office/officeart/2005/8/layout/bProcess2"/>
    <dgm:cxn modelId="{6D3A4850-588D-4B7C-BAAC-83BE99F3CB36}" type="presOf" srcId="{B86AE344-3663-42C9-BF75-ACAA93B8E3D2}" destId="{A4CC71A5-B9D8-4ED8-8425-ED67395A1A39}" srcOrd="0" destOrd="0" presId="urn:microsoft.com/office/officeart/2005/8/layout/bProcess2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01B4178D-F77B-4DE9-B9B5-36D06ADB0EC8}" type="presOf" srcId="{9C5C815B-5574-4BE9-89C4-E8DCA1BBB3D7}" destId="{DE7B0F9F-324C-4EF7-9C52-492AAC9A0DBC}" srcOrd="0" destOrd="0" presId="urn:microsoft.com/office/officeart/2005/8/layout/bProcess2"/>
    <dgm:cxn modelId="{D9423E7C-CE71-4367-A0F3-7406CB2D0C06}" type="presOf" srcId="{22A3F90F-50CA-4246-BF9E-F6A76A38E90F}" destId="{B21BDF2F-1DC7-487A-920D-B2C5E23E61A4}" srcOrd="0" destOrd="0" presId="urn:microsoft.com/office/officeart/2005/8/layout/bProcess2"/>
    <dgm:cxn modelId="{1E26425C-3645-4AE1-8A4A-0B861F9A0E9A}" type="presOf" srcId="{DE2A032A-3F0A-4702-AFBA-BC56BE7445CF}" destId="{B0B448E9-4C76-4851-B644-F257D47FE94A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461C05E1-7604-4750-807E-06FDFA36E291}" type="presOf" srcId="{18498FBC-3414-4FD8-B17E-D03A77073707}" destId="{7A518010-65AE-4671-9B02-6C892244F373}" srcOrd="0" destOrd="0" presId="urn:microsoft.com/office/officeart/2005/8/layout/bProcess2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DB0F9774-3050-4988-A56B-1DD97AAEF890}" type="presOf" srcId="{501AD1D4-FC26-4365-A5EA-8E5CFE899EE7}" destId="{5F8470E6-1B5E-413C-B137-3E4CA51A0788}" srcOrd="0" destOrd="0" presId="urn:microsoft.com/office/officeart/2005/8/layout/bProcess2"/>
    <dgm:cxn modelId="{B2F1ADA0-69D2-44C4-866C-FF0C7547668D}" type="presOf" srcId="{E516C2B3-792B-401D-9CC2-E985CB580E93}" destId="{092E922C-F941-4957-8354-706B8C63DAA5}" srcOrd="0" destOrd="0" presId="urn:microsoft.com/office/officeart/2005/8/layout/bProcess2"/>
    <dgm:cxn modelId="{838D2130-97C5-4DD5-BD52-EFA8FCB90759}" type="presOf" srcId="{D1FED45D-D27D-4A7C-B268-742BBEBEA4DB}" destId="{5A4075CC-B0F2-4FD9-956F-6A96BFF9DB9B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53C0473F-F5D4-4609-B0CD-92E7425BA414}" type="presOf" srcId="{52B0D712-E2EF-4320-9976-CE23D4AED733}" destId="{DE1333F4-1022-465E-880D-2F891EF2CCD7}" srcOrd="0" destOrd="0" presId="urn:microsoft.com/office/officeart/2005/8/layout/bProcess2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06A997AC-5E7F-451F-B584-24A8CD6307E7}" type="presOf" srcId="{0C9B4111-3BBE-41E2-8A96-739D6594973F}" destId="{0A3C8868-A9F5-4E78-8C35-1A0DC961B3BA}" srcOrd="0" destOrd="0" presId="urn:microsoft.com/office/officeart/2005/8/layout/bProcess2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86975B8C-41B7-4BF1-BDAA-07AEA9A74C20}" type="presOf" srcId="{FED744A7-5229-4CB9-8D4B-708878C1B13B}" destId="{F89C3374-D262-4CEC-B327-FEACA986CBD1}" srcOrd="0" destOrd="0" presId="urn:microsoft.com/office/officeart/2005/8/layout/bProcess2"/>
    <dgm:cxn modelId="{842B1EB0-4E55-49BD-938E-56244A6CABE1}" type="presParOf" srcId="{7A518010-65AE-4671-9B02-6C892244F373}" destId="{E8988B13-953F-489F-AFB1-0331DFDF536C}" srcOrd="0" destOrd="0" presId="urn:microsoft.com/office/officeart/2005/8/layout/bProcess2"/>
    <dgm:cxn modelId="{F1E4DEDA-2956-432F-B766-12B1D89E2213}" type="presParOf" srcId="{7A518010-65AE-4671-9B02-6C892244F373}" destId="{092E922C-F941-4957-8354-706B8C63DAA5}" srcOrd="1" destOrd="0" presId="urn:microsoft.com/office/officeart/2005/8/layout/bProcess2"/>
    <dgm:cxn modelId="{95DF0AE6-DD2F-4A6B-A35B-17DE2FEFC352}" type="presParOf" srcId="{7A518010-65AE-4671-9B02-6C892244F373}" destId="{8514F8C5-DAA4-4A57-9467-76456122684A}" srcOrd="2" destOrd="0" presId="urn:microsoft.com/office/officeart/2005/8/layout/bProcess2"/>
    <dgm:cxn modelId="{9D7256E3-D7E6-4B4D-80DB-E848326107D5}" type="presParOf" srcId="{8514F8C5-DAA4-4A57-9467-76456122684A}" destId="{88B44F5E-4DDC-4B5B-AE3F-5C66E82EC8AC}" srcOrd="0" destOrd="0" presId="urn:microsoft.com/office/officeart/2005/8/layout/bProcess2"/>
    <dgm:cxn modelId="{95030F9C-E1AC-4CF7-9095-F187E4984DA9}" type="presParOf" srcId="{8514F8C5-DAA4-4A57-9467-76456122684A}" destId="{8538985B-3ADF-46A6-A9AF-4CF266628935}" srcOrd="1" destOrd="0" presId="urn:microsoft.com/office/officeart/2005/8/layout/bProcess2"/>
    <dgm:cxn modelId="{1719F248-4C7A-48E0-9F5C-A021C03EAB89}" type="presParOf" srcId="{7A518010-65AE-4671-9B02-6C892244F373}" destId="{995A04B7-0D77-4A84-B2F3-2B6FAB25F88F}" srcOrd="3" destOrd="0" presId="urn:microsoft.com/office/officeart/2005/8/layout/bProcess2"/>
    <dgm:cxn modelId="{F25327A1-D7C0-4FD3-AA58-0C961FA52E37}" type="presParOf" srcId="{7A518010-65AE-4671-9B02-6C892244F373}" destId="{A8F27AD7-BFA0-4142-97E8-164B409AC3E6}" srcOrd="4" destOrd="0" presId="urn:microsoft.com/office/officeart/2005/8/layout/bProcess2"/>
    <dgm:cxn modelId="{0D36B6C0-5229-456F-9AD1-9E4A2758789C}" type="presParOf" srcId="{A8F27AD7-BFA0-4142-97E8-164B409AC3E6}" destId="{18569D32-2F04-442C-A0AE-4449C897F7F2}" srcOrd="0" destOrd="0" presId="urn:microsoft.com/office/officeart/2005/8/layout/bProcess2"/>
    <dgm:cxn modelId="{048A5C2D-48D7-4408-95F6-219928EAFCB5}" type="presParOf" srcId="{A8F27AD7-BFA0-4142-97E8-164B409AC3E6}" destId="{0A3C8868-A9F5-4E78-8C35-1A0DC961B3BA}" srcOrd="1" destOrd="0" presId="urn:microsoft.com/office/officeart/2005/8/layout/bProcess2"/>
    <dgm:cxn modelId="{5DDCC0E6-98A2-485D-B38F-7E6504773445}" type="presParOf" srcId="{7A518010-65AE-4671-9B02-6C892244F373}" destId="{35FDE4EF-022E-40F2-8D35-A9573480ADF7}" srcOrd="5" destOrd="0" presId="urn:microsoft.com/office/officeart/2005/8/layout/bProcess2"/>
    <dgm:cxn modelId="{D0E5AFCF-4F46-45E9-8AC6-C70C14109FF0}" type="presParOf" srcId="{7A518010-65AE-4671-9B02-6C892244F373}" destId="{682CF766-AF34-4160-8377-25ABC081F871}" srcOrd="6" destOrd="0" presId="urn:microsoft.com/office/officeart/2005/8/layout/bProcess2"/>
    <dgm:cxn modelId="{B2163246-8A67-4FB0-9932-89E436F52547}" type="presParOf" srcId="{682CF766-AF34-4160-8377-25ABC081F871}" destId="{0EAD8B35-1BCA-4495-886F-8EFB553E61B0}" srcOrd="0" destOrd="0" presId="urn:microsoft.com/office/officeart/2005/8/layout/bProcess2"/>
    <dgm:cxn modelId="{A0C280AB-64DC-40E4-8EC4-1019ABCC4BA3}" type="presParOf" srcId="{682CF766-AF34-4160-8377-25ABC081F871}" destId="{B21BDF2F-1DC7-487A-920D-B2C5E23E61A4}" srcOrd="1" destOrd="0" presId="urn:microsoft.com/office/officeart/2005/8/layout/bProcess2"/>
    <dgm:cxn modelId="{68F1D4DE-7AA8-43E3-9B92-DE4222BB715A}" type="presParOf" srcId="{7A518010-65AE-4671-9B02-6C892244F373}" destId="{A4CC71A5-B9D8-4ED8-8425-ED67395A1A39}" srcOrd="7" destOrd="0" presId="urn:microsoft.com/office/officeart/2005/8/layout/bProcess2"/>
    <dgm:cxn modelId="{7EF09193-E0E4-4608-9EEC-C36D12F989CE}" type="presParOf" srcId="{7A518010-65AE-4671-9B02-6C892244F373}" destId="{8236AE0A-2DFC-4B9A-BE92-9BECFBA0532E}" srcOrd="8" destOrd="0" presId="urn:microsoft.com/office/officeart/2005/8/layout/bProcess2"/>
    <dgm:cxn modelId="{6FF159F1-B77C-4184-B887-B603284CEE41}" type="presParOf" srcId="{8236AE0A-2DFC-4B9A-BE92-9BECFBA0532E}" destId="{3450FD69-8675-4728-BAA0-C7F1FA4D221F}" srcOrd="0" destOrd="0" presId="urn:microsoft.com/office/officeart/2005/8/layout/bProcess2"/>
    <dgm:cxn modelId="{963ACA9C-B5F8-430F-A8F4-4E6F0E97D792}" type="presParOf" srcId="{8236AE0A-2DFC-4B9A-BE92-9BECFBA0532E}" destId="{1CB98D16-2A78-4EED-8ED8-FF76487A24A5}" srcOrd="1" destOrd="0" presId="urn:microsoft.com/office/officeart/2005/8/layout/bProcess2"/>
    <dgm:cxn modelId="{6943C205-116F-4BC4-B152-738421548A19}" type="presParOf" srcId="{7A518010-65AE-4671-9B02-6C892244F373}" destId="{5F8470E6-1B5E-413C-B137-3E4CA51A0788}" srcOrd="9" destOrd="0" presId="urn:microsoft.com/office/officeart/2005/8/layout/bProcess2"/>
    <dgm:cxn modelId="{F333A7CD-8366-4E4D-8F86-B6A717BAF697}" type="presParOf" srcId="{7A518010-65AE-4671-9B02-6C892244F373}" destId="{CF304435-B7C7-4336-A486-753435504D1E}" srcOrd="10" destOrd="0" presId="urn:microsoft.com/office/officeart/2005/8/layout/bProcess2"/>
    <dgm:cxn modelId="{DED9FDCD-2177-423A-A239-95B277016B5A}" type="presParOf" srcId="{CF304435-B7C7-4336-A486-753435504D1E}" destId="{5F1F51A8-4236-4D5D-A3D5-2E635125C482}" srcOrd="0" destOrd="0" presId="urn:microsoft.com/office/officeart/2005/8/layout/bProcess2"/>
    <dgm:cxn modelId="{6846C951-7C28-4840-921B-4537E8C881DD}" type="presParOf" srcId="{CF304435-B7C7-4336-A486-753435504D1E}" destId="{DE1333F4-1022-465E-880D-2F891EF2CCD7}" srcOrd="1" destOrd="0" presId="urn:microsoft.com/office/officeart/2005/8/layout/bProcess2"/>
    <dgm:cxn modelId="{89FE35F6-07D2-409B-8400-091296954B8F}" type="presParOf" srcId="{7A518010-65AE-4671-9B02-6C892244F373}" destId="{F89C3374-D262-4CEC-B327-FEACA986CBD1}" srcOrd="11" destOrd="0" presId="urn:microsoft.com/office/officeart/2005/8/layout/bProcess2"/>
    <dgm:cxn modelId="{6797BF89-CA70-43D1-B544-63C2FA34629E}" type="presParOf" srcId="{7A518010-65AE-4671-9B02-6C892244F373}" destId="{696E4650-594F-4928-BFAD-60C61D443A42}" srcOrd="12" destOrd="0" presId="urn:microsoft.com/office/officeart/2005/8/layout/bProcess2"/>
    <dgm:cxn modelId="{F85A8F49-4502-4A97-B11E-A34D79364708}" type="presParOf" srcId="{696E4650-594F-4928-BFAD-60C61D443A42}" destId="{5870A3B7-9BC0-4D77-8EFC-5F05D4B5C18E}" srcOrd="0" destOrd="0" presId="urn:microsoft.com/office/officeart/2005/8/layout/bProcess2"/>
    <dgm:cxn modelId="{FFB6C16F-9499-403E-9A67-7EF162CA7422}" type="presParOf" srcId="{696E4650-594F-4928-BFAD-60C61D443A42}" destId="{DE7B0F9F-324C-4EF7-9C52-492AAC9A0DBC}" srcOrd="1" destOrd="0" presId="urn:microsoft.com/office/officeart/2005/8/layout/bProcess2"/>
    <dgm:cxn modelId="{267BE84E-AE14-4702-B4CB-A5D3F34D38E6}" type="presParOf" srcId="{7A518010-65AE-4671-9B02-6C892244F373}" destId="{B0B448E9-4C76-4851-B644-F257D47FE94A}" srcOrd="13" destOrd="0" presId="urn:microsoft.com/office/officeart/2005/8/layout/bProcess2"/>
    <dgm:cxn modelId="{7BB979CC-5BA2-4961-9D01-71055CC19D31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5D5BA-C2D3-49F9-9BFA-72F6FCA7C706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13E5255C-1AED-478E-8B8D-B0C7C29318AF}">
      <dgm:prSet phldrT="[Texto]" phldr="1"/>
      <dgm:spPr/>
      <dgm:t>
        <a:bodyPr/>
        <a:lstStyle/>
        <a:p>
          <a:endParaRPr lang="es-CL"/>
        </a:p>
      </dgm:t>
    </dgm:pt>
    <dgm:pt modelId="{49388081-FCA9-470B-B1E2-01F302C2FD66}" type="parTrans" cxnId="{3B162246-6F29-4B05-BC99-DA4209BCE0AA}">
      <dgm:prSet/>
      <dgm:spPr/>
      <dgm:t>
        <a:bodyPr/>
        <a:lstStyle/>
        <a:p>
          <a:endParaRPr lang="es-CL"/>
        </a:p>
      </dgm:t>
    </dgm:pt>
    <dgm:pt modelId="{D5F50703-397B-4109-A530-73B6C0F45FB1}" type="sibTrans" cxnId="{3B162246-6F29-4B05-BC99-DA4209BCE0AA}">
      <dgm:prSet/>
      <dgm:spPr/>
      <dgm:t>
        <a:bodyPr/>
        <a:lstStyle/>
        <a:p>
          <a:endParaRPr lang="es-CL"/>
        </a:p>
      </dgm:t>
    </dgm:pt>
    <dgm:pt modelId="{D37460C3-83C6-4658-BD82-549B2862E7F4}">
      <dgm:prSet phldrT="[Texto]"/>
      <dgm:spPr/>
      <dgm:t>
        <a:bodyPr/>
        <a:lstStyle/>
        <a:p>
          <a:r>
            <a:rPr lang="es-CL" dirty="0" smtClean="0"/>
            <a:t>¿Has </a:t>
          </a:r>
          <a:r>
            <a:rPr lang="es-CL" dirty="0" smtClean="0"/>
            <a:t>escuchado alguna de las canciones vistas en el video?¿cuál? ¿dónde? ¿con quién?</a:t>
          </a:r>
          <a:endParaRPr lang="es-CL" dirty="0"/>
        </a:p>
      </dgm:t>
    </dgm:pt>
    <dgm:pt modelId="{C9914DD2-F275-45F2-ADEE-504209B15B04}" type="parTrans" cxnId="{6FB0A362-322A-4D38-959B-4B0BCF650B80}">
      <dgm:prSet/>
      <dgm:spPr/>
      <dgm:t>
        <a:bodyPr/>
        <a:lstStyle/>
        <a:p>
          <a:endParaRPr lang="es-CL"/>
        </a:p>
      </dgm:t>
    </dgm:pt>
    <dgm:pt modelId="{B83D8AA0-D563-41D2-8615-1D4980E1DB5B}" type="sibTrans" cxnId="{6FB0A362-322A-4D38-959B-4B0BCF650B80}">
      <dgm:prSet/>
      <dgm:spPr/>
      <dgm:t>
        <a:bodyPr/>
        <a:lstStyle/>
        <a:p>
          <a:endParaRPr lang="es-CL"/>
        </a:p>
      </dgm:t>
    </dgm:pt>
    <dgm:pt modelId="{6A8D6188-985A-48FD-ABAA-5667924BE209}">
      <dgm:prSet phldrT="[Texto]"/>
      <dgm:spPr/>
      <dgm:t>
        <a:bodyPr/>
        <a:lstStyle/>
        <a:p>
          <a:r>
            <a:rPr lang="es-CL" dirty="0" smtClean="0"/>
            <a:t>¿CUÁNTOS ESTILOS MUSICALES HEMOS VISTO DURANTE ESTAS SEMANAS? </a:t>
          </a:r>
          <a:r>
            <a:rPr lang="es-CL" dirty="0" smtClean="0"/>
            <a:t>MENCIÓNALAS</a:t>
          </a:r>
          <a:endParaRPr lang="es-CL" dirty="0"/>
        </a:p>
      </dgm:t>
    </dgm:pt>
    <dgm:pt modelId="{4AE87A6D-ADCD-4AA0-9626-40718579F5AF}" type="parTrans" cxnId="{0650B0DD-6EE6-45F4-BEFA-CA37FEFB195D}">
      <dgm:prSet/>
      <dgm:spPr/>
      <dgm:t>
        <a:bodyPr/>
        <a:lstStyle/>
        <a:p>
          <a:endParaRPr lang="es-CL"/>
        </a:p>
      </dgm:t>
    </dgm:pt>
    <dgm:pt modelId="{6213F234-AF67-44B4-A5CE-F2316ED93F19}" type="sibTrans" cxnId="{0650B0DD-6EE6-45F4-BEFA-CA37FEFB195D}">
      <dgm:prSet/>
      <dgm:spPr/>
      <dgm:t>
        <a:bodyPr/>
        <a:lstStyle/>
        <a:p>
          <a:endParaRPr lang="es-CL"/>
        </a:p>
      </dgm:t>
    </dgm:pt>
    <dgm:pt modelId="{207EA165-AC3F-4A3D-8684-AB081D536241}">
      <dgm:prSet phldrT="[Texto]"/>
      <dgm:spPr/>
      <dgm:t>
        <a:bodyPr/>
        <a:lstStyle/>
        <a:p>
          <a:r>
            <a:rPr lang="es-CL" dirty="0" smtClean="0"/>
            <a:t>¿Qué estilo musical crees que veremos el día de hoy?</a:t>
          </a:r>
          <a:endParaRPr lang="es-CL" dirty="0"/>
        </a:p>
      </dgm:t>
    </dgm:pt>
    <dgm:pt modelId="{25672D4B-F0B5-45ED-8CBB-ECF1070550CD}" type="parTrans" cxnId="{32332670-0EB8-4809-A1FC-CB07182AFC88}">
      <dgm:prSet/>
      <dgm:spPr/>
      <dgm:t>
        <a:bodyPr/>
        <a:lstStyle/>
        <a:p>
          <a:endParaRPr lang="es-CL"/>
        </a:p>
      </dgm:t>
    </dgm:pt>
    <dgm:pt modelId="{FF214D36-D75F-4BF9-8D1E-CBB7DF98513F}" type="sibTrans" cxnId="{32332670-0EB8-4809-A1FC-CB07182AFC88}">
      <dgm:prSet/>
      <dgm:spPr/>
      <dgm:t>
        <a:bodyPr/>
        <a:lstStyle/>
        <a:p>
          <a:endParaRPr lang="es-CL"/>
        </a:p>
      </dgm:t>
    </dgm:pt>
    <dgm:pt modelId="{0A6F5148-70D4-43B5-9DFB-436697FDFE53}" type="pres">
      <dgm:prSet presAssocID="{5D55D5BA-C2D3-49F9-9BFA-72F6FCA7C7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49C2C25-4881-412D-B63D-40C362F8C8B0}" type="pres">
      <dgm:prSet presAssocID="{13E5255C-1AED-478E-8B8D-B0C7C29318AF}" presName="roof" presStyleLbl="dkBgShp" presStyleIdx="0" presStyleCnt="2"/>
      <dgm:spPr/>
      <dgm:t>
        <a:bodyPr/>
        <a:lstStyle/>
        <a:p>
          <a:endParaRPr lang="es-CL"/>
        </a:p>
      </dgm:t>
    </dgm:pt>
    <dgm:pt modelId="{39208437-5CA7-49F7-90C6-F249AFE197C7}" type="pres">
      <dgm:prSet presAssocID="{13E5255C-1AED-478E-8B8D-B0C7C29318AF}" presName="pillars" presStyleCnt="0"/>
      <dgm:spPr/>
    </dgm:pt>
    <dgm:pt modelId="{9AA2888D-B20C-4BC3-B554-1480502D4080}" type="pres">
      <dgm:prSet presAssocID="{13E5255C-1AED-478E-8B8D-B0C7C29318A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36B1EB1-12F1-40A7-8FE8-C505D6021D53}" type="pres">
      <dgm:prSet presAssocID="{6A8D6188-985A-48FD-ABAA-5667924BE20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709080-36B5-4BB0-97A5-B0A2758D2272}" type="pres">
      <dgm:prSet presAssocID="{207EA165-AC3F-4A3D-8684-AB081D53624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8CE32A-7CF8-4F5C-8540-6E71ED96AC2D}" type="pres">
      <dgm:prSet presAssocID="{13E5255C-1AED-478E-8B8D-B0C7C29318AF}" presName="base" presStyleLbl="dkBgShp" presStyleIdx="1" presStyleCnt="2"/>
      <dgm:spPr/>
    </dgm:pt>
  </dgm:ptLst>
  <dgm:cxnLst>
    <dgm:cxn modelId="{695A2891-9E43-4368-9B99-A407A125AD13}" type="presOf" srcId="{6A8D6188-985A-48FD-ABAA-5667924BE209}" destId="{236B1EB1-12F1-40A7-8FE8-C505D6021D53}" srcOrd="0" destOrd="0" presId="urn:microsoft.com/office/officeart/2005/8/layout/hList3"/>
    <dgm:cxn modelId="{3B162246-6F29-4B05-BC99-DA4209BCE0AA}" srcId="{5D55D5BA-C2D3-49F9-9BFA-72F6FCA7C706}" destId="{13E5255C-1AED-478E-8B8D-B0C7C29318AF}" srcOrd="0" destOrd="0" parTransId="{49388081-FCA9-470B-B1E2-01F302C2FD66}" sibTransId="{D5F50703-397B-4109-A530-73B6C0F45FB1}"/>
    <dgm:cxn modelId="{08C6C5CA-DAB8-4961-92CA-7DF8BC952207}" type="presOf" srcId="{5D55D5BA-C2D3-49F9-9BFA-72F6FCA7C706}" destId="{0A6F5148-70D4-43B5-9DFB-436697FDFE53}" srcOrd="0" destOrd="0" presId="urn:microsoft.com/office/officeart/2005/8/layout/hList3"/>
    <dgm:cxn modelId="{E2BDB412-1B72-4AAD-B4F2-2ED842A093F9}" type="presOf" srcId="{13E5255C-1AED-478E-8B8D-B0C7C29318AF}" destId="{049C2C25-4881-412D-B63D-40C362F8C8B0}" srcOrd="0" destOrd="0" presId="urn:microsoft.com/office/officeart/2005/8/layout/hList3"/>
    <dgm:cxn modelId="{0650B0DD-6EE6-45F4-BEFA-CA37FEFB195D}" srcId="{13E5255C-1AED-478E-8B8D-B0C7C29318AF}" destId="{6A8D6188-985A-48FD-ABAA-5667924BE209}" srcOrd="1" destOrd="0" parTransId="{4AE87A6D-ADCD-4AA0-9626-40718579F5AF}" sibTransId="{6213F234-AF67-44B4-A5CE-F2316ED93F19}"/>
    <dgm:cxn modelId="{1BB0FE18-98D8-44A6-BFD9-B127604E32B5}" type="presOf" srcId="{D37460C3-83C6-4658-BD82-549B2862E7F4}" destId="{9AA2888D-B20C-4BC3-B554-1480502D4080}" srcOrd="0" destOrd="0" presId="urn:microsoft.com/office/officeart/2005/8/layout/hList3"/>
    <dgm:cxn modelId="{6FB0A362-322A-4D38-959B-4B0BCF650B80}" srcId="{13E5255C-1AED-478E-8B8D-B0C7C29318AF}" destId="{D37460C3-83C6-4658-BD82-549B2862E7F4}" srcOrd="0" destOrd="0" parTransId="{C9914DD2-F275-45F2-ADEE-504209B15B04}" sibTransId="{B83D8AA0-D563-41D2-8615-1D4980E1DB5B}"/>
    <dgm:cxn modelId="{A385955E-1405-4D79-AA30-871A02007E5F}" type="presOf" srcId="{207EA165-AC3F-4A3D-8684-AB081D536241}" destId="{52709080-36B5-4BB0-97A5-B0A2758D2272}" srcOrd="0" destOrd="0" presId="urn:microsoft.com/office/officeart/2005/8/layout/hList3"/>
    <dgm:cxn modelId="{32332670-0EB8-4809-A1FC-CB07182AFC88}" srcId="{13E5255C-1AED-478E-8B8D-B0C7C29318AF}" destId="{207EA165-AC3F-4A3D-8684-AB081D536241}" srcOrd="2" destOrd="0" parTransId="{25672D4B-F0B5-45ED-8CBB-ECF1070550CD}" sibTransId="{FF214D36-D75F-4BF9-8D1E-CBB7DF98513F}"/>
    <dgm:cxn modelId="{3F2F50AF-D246-4366-9D16-ED84C0ECE9F8}" type="presParOf" srcId="{0A6F5148-70D4-43B5-9DFB-436697FDFE53}" destId="{049C2C25-4881-412D-B63D-40C362F8C8B0}" srcOrd="0" destOrd="0" presId="urn:microsoft.com/office/officeart/2005/8/layout/hList3"/>
    <dgm:cxn modelId="{474AD20A-9653-4525-BCA6-143FBA3D881D}" type="presParOf" srcId="{0A6F5148-70D4-43B5-9DFB-436697FDFE53}" destId="{39208437-5CA7-49F7-90C6-F249AFE197C7}" srcOrd="1" destOrd="0" presId="urn:microsoft.com/office/officeart/2005/8/layout/hList3"/>
    <dgm:cxn modelId="{88A3B14A-75CB-4446-A39F-EE6EF94C60DE}" type="presParOf" srcId="{39208437-5CA7-49F7-90C6-F249AFE197C7}" destId="{9AA2888D-B20C-4BC3-B554-1480502D4080}" srcOrd="0" destOrd="0" presId="urn:microsoft.com/office/officeart/2005/8/layout/hList3"/>
    <dgm:cxn modelId="{BEB66A77-9D79-4D36-AE11-35D933F70815}" type="presParOf" srcId="{39208437-5CA7-49F7-90C6-F249AFE197C7}" destId="{236B1EB1-12F1-40A7-8FE8-C505D6021D53}" srcOrd="1" destOrd="0" presId="urn:microsoft.com/office/officeart/2005/8/layout/hList3"/>
    <dgm:cxn modelId="{4ADA2F5A-C3CC-47FE-9E90-7D0BBFAEEBD6}" type="presParOf" srcId="{39208437-5CA7-49F7-90C6-F249AFE197C7}" destId="{52709080-36B5-4BB0-97A5-B0A2758D2272}" srcOrd="2" destOrd="0" presId="urn:microsoft.com/office/officeart/2005/8/layout/hList3"/>
    <dgm:cxn modelId="{8ED59895-F386-413D-8809-A5E191F4016B}" type="presParOf" srcId="{0A6F5148-70D4-43B5-9DFB-436697FDFE53}" destId="{338CE32A-7CF8-4F5C-8540-6E71ED96AC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468643" cy="1468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LEO EL OBJETIVO</a:t>
          </a:r>
          <a:endParaRPr lang="es-CL" sz="1900" kern="1200" dirty="0"/>
        </a:p>
      </dsp:txBody>
      <dsp:txXfrm>
        <a:off x="215078" y="215078"/>
        <a:ext cx="1038487" cy="1038487"/>
      </dsp:txXfrm>
    </dsp:sp>
    <dsp:sp modelId="{092E922C-F941-4957-8354-706B8C63DAA5}">
      <dsp:nvSpPr>
        <dsp:cNvPr id="0" name=""/>
        <dsp:cNvSpPr/>
      </dsp:nvSpPr>
      <dsp:spPr>
        <a:xfrm rot="10547232">
          <a:off x="567484" y="1684921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0" y="1895961"/>
          <a:ext cx="1754181" cy="15531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ACTIVO</a:t>
          </a:r>
          <a:r>
            <a:rPr lang="es-CL" sz="1000" kern="1200" baseline="0" dirty="0" smtClean="0"/>
            <a:t> MIS CONOCIM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baseline="0" dirty="0" smtClean="0"/>
            <a:t>IENTOS</a:t>
          </a:r>
          <a:endParaRPr lang="es-CL" sz="1000" kern="1200" dirty="0"/>
        </a:p>
      </dsp:txBody>
      <dsp:txXfrm>
        <a:off x="256894" y="2123416"/>
        <a:ext cx="1240393" cy="1098251"/>
      </dsp:txXfrm>
    </dsp:sp>
    <dsp:sp modelId="{995A04B7-0D77-4A84-B2F3-2B6FAB25F88F}">
      <dsp:nvSpPr>
        <dsp:cNvPr id="0" name=""/>
        <dsp:cNvSpPr/>
      </dsp:nvSpPr>
      <dsp:spPr>
        <a:xfrm rot="16005968" flipV="1">
          <a:off x="1817632" y="3016138"/>
          <a:ext cx="582030" cy="33279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2493097" y="2516631"/>
          <a:ext cx="1779318" cy="9795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RECUERDO LO QUE SÉ</a:t>
          </a:r>
          <a:endParaRPr lang="es-CL" sz="1000" kern="1200" dirty="0"/>
        </a:p>
      </dsp:txBody>
      <dsp:txXfrm>
        <a:off x="2753672" y="2660088"/>
        <a:ext cx="1258168" cy="692670"/>
      </dsp:txXfrm>
    </dsp:sp>
    <dsp:sp modelId="{35FDE4EF-022E-40F2-8D35-A9573480ADF7}">
      <dsp:nvSpPr>
        <dsp:cNvPr id="0" name=""/>
        <dsp:cNvSpPr/>
      </dsp:nvSpPr>
      <dsp:spPr>
        <a:xfrm rot="165617">
          <a:off x="3125743" y="1894097"/>
          <a:ext cx="514025" cy="22902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493097" y="533963"/>
          <a:ext cx="1779318" cy="9795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APRENDO ALGO NUEVO</a:t>
          </a:r>
          <a:endParaRPr lang="es-CL" sz="1000" kern="1200" dirty="0"/>
        </a:p>
      </dsp:txBody>
      <dsp:txXfrm>
        <a:off x="2753672" y="677420"/>
        <a:ext cx="1258168" cy="692670"/>
      </dsp:txXfrm>
    </dsp:sp>
    <dsp:sp modelId="{A4CC71A5-B9D8-4ED8-8425-ED67395A1A39}">
      <dsp:nvSpPr>
        <dsp:cNvPr id="0" name=""/>
        <dsp:cNvSpPr/>
      </dsp:nvSpPr>
      <dsp:spPr>
        <a:xfrm rot="2074245">
          <a:off x="7182895" y="2830264"/>
          <a:ext cx="514025" cy="22902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4968552" y="2520277"/>
          <a:ext cx="1606176" cy="979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smtClean="0"/>
            <a:t>HAGO </a:t>
          </a:r>
          <a:r>
            <a:rPr lang="es-CL" sz="1000" kern="1200" dirty="0" smtClean="0"/>
            <a:t>LA TAREA</a:t>
          </a:r>
          <a:endParaRPr lang="es-CL" sz="1000" kern="1200" dirty="0"/>
        </a:p>
      </dsp:txBody>
      <dsp:txXfrm>
        <a:off x="5203771" y="2663734"/>
        <a:ext cx="1135738" cy="692670"/>
      </dsp:txXfrm>
    </dsp:sp>
    <dsp:sp modelId="{5F8470E6-1B5E-413C-B137-3E4CA51A0788}">
      <dsp:nvSpPr>
        <dsp:cNvPr id="0" name=""/>
        <dsp:cNvSpPr/>
      </dsp:nvSpPr>
      <dsp:spPr>
        <a:xfrm rot="5666296">
          <a:off x="4413233" y="1122881"/>
          <a:ext cx="514025" cy="22902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5268545" y="432045"/>
          <a:ext cx="979584" cy="979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Comprendo la tarea</a:t>
          </a:r>
          <a:endParaRPr lang="es-CL" sz="1000" kern="1200" dirty="0"/>
        </a:p>
      </dsp:txBody>
      <dsp:txXfrm>
        <a:off x="5412002" y="575502"/>
        <a:ext cx="692670" cy="692670"/>
      </dsp:txXfrm>
    </dsp:sp>
    <dsp:sp modelId="{F89C3374-D262-4CEC-B327-FEACA986CBD1}">
      <dsp:nvSpPr>
        <dsp:cNvPr id="0" name=""/>
        <dsp:cNvSpPr/>
      </dsp:nvSpPr>
      <dsp:spPr>
        <a:xfrm rot="10800000">
          <a:off x="5549117" y="2021560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138784" y="2448271"/>
          <a:ext cx="1397534" cy="1388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REALIZO EL CIERRE</a:t>
          </a:r>
          <a:endParaRPr lang="es-CL" sz="1000" kern="1200" dirty="0"/>
        </a:p>
      </dsp:txBody>
      <dsp:txXfrm>
        <a:off x="7343448" y="2651657"/>
        <a:ext cx="988206" cy="982034"/>
      </dsp:txXfrm>
    </dsp:sp>
    <dsp:sp modelId="{B0B448E9-4C76-4851-B644-F257D47FE94A}">
      <dsp:nvSpPr>
        <dsp:cNvPr id="0" name=""/>
        <dsp:cNvSpPr/>
      </dsp:nvSpPr>
      <dsp:spPr>
        <a:xfrm rot="301404">
          <a:off x="7699333" y="1992847"/>
          <a:ext cx="514025" cy="22902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7285008" y="360046"/>
          <a:ext cx="1468643" cy="1468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ENVIO EL TICKET</a:t>
          </a:r>
          <a:endParaRPr lang="es-CL" sz="1900" kern="1200" dirty="0"/>
        </a:p>
      </dsp:txBody>
      <dsp:txXfrm>
        <a:off x="7500086" y="575124"/>
        <a:ext cx="1038487" cy="103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C2C25-4881-412D-B63D-40C362F8C8B0}">
      <dsp:nvSpPr>
        <dsp:cNvPr id="0" name=""/>
        <dsp:cNvSpPr/>
      </dsp:nvSpPr>
      <dsp:spPr>
        <a:xfrm>
          <a:off x="0" y="0"/>
          <a:ext cx="8291264" cy="178125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500" kern="1200"/>
        </a:p>
      </dsp:txBody>
      <dsp:txXfrm>
        <a:off x="0" y="0"/>
        <a:ext cx="8291264" cy="1781256"/>
      </dsp:txXfrm>
    </dsp:sp>
    <dsp:sp modelId="{9AA2888D-B20C-4BC3-B554-1480502D4080}">
      <dsp:nvSpPr>
        <dsp:cNvPr id="0" name=""/>
        <dsp:cNvSpPr/>
      </dsp:nvSpPr>
      <dsp:spPr>
        <a:xfrm>
          <a:off x="4048" y="1781256"/>
          <a:ext cx="2761055" cy="37406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¿Has </a:t>
          </a:r>
          <a:r>
            <a:rPr lang="es-CL" sz="3100" kern="1200" dirty="0" smtClean="0"/>
            <a:t>escuchado alguna de las canciones vistas en el video?¿cuál? ¿dónde? ¿con quién?</a:t>
          </a:r>
          <a:endParaRPr lang="es-CL" sz="3100" kern="1200" dirty="0"/>
        </a:p>
      </dsp:txBody>
      <dsp:txXfrm>
        <a:off x="4048" y="1781256"/>
        <a:ext cx="2761055" cy="3740639"/>
      </dsp:txXfrm>
    </dsp:sp>
    <dsp:sp modelId="{236B1EB1-12F1-40A7-8FE8-C505D6021D53}">
      <dsp:nvSpPr>
        <dsp:cNvPr id="0" name=""/>
        <dsp:cNvSpPr/>
      </dsp:nvSpPr>
      <dsp:spPr>
        <a:xfrm>
          <a:off x="2765104" y="1781256"/>
          <a:ext cx="2761055" cy="374063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¿CUÁNTOS ESTILOS MUSICALES HEMOS VISTO DURANTE ESTAS SEMANAS? </a:t>
          </a:r>
          <a:r>
            <a:rPr lang="es-CL" sz="3100" kern="1200" dirty="0" smtClean="0"/>
            <a:t>MENCIÓNALAS</a:t>
          </a:r>
          <a:endParaRPr lang="es-CL" sz="3100" kern="1200" dirty="0"/>
        </a:p>
      </dsp:txBody>
      <dsp:txXfrm>
        <a:off x="2765104" y="1781256"/>
        <a:ext cx="2761055" cy="3740639"/>
      </dsp:txXfrm>
    </dsp:sp>
    <dsp:sp modelId="{52709080-36B5-4BB0-97A5-B0A2758D2272}">
      <dsp:nvSpPr>
        <dsp:cNvPr id="0" name=""/>
        <dsp:cNvSpPr/>
      </dsp:nvSpPr>
      <dsp:spPr>
        <a:xfrm>
          <a:off x="5526159" y="1781256"/>
          <a:ext cx="2761055" cy="37406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¿Qué estilo musical crees que veremos el día de hoy?</a:t>
          </a:r>
          <a:endParaRPr lang="es-CL" sz="3100" kern="1200" dirty="0"/>
        </a:p>
      </dsp:txBody>
      <dsp:txXfrm>
        <a:off x="5526159" y="1781256"/>
        <a:ext cx="2761055" cy="3740639"/>
      </dsp:txXfrm>
    </dsp:sp>
    <dsp:sp modelId="{338CE32A-7CF8-4F5C-8540-6E71ED96AC2D}">
      <dsp:nvSpPr>
        <dsp:cNvPr id="0" name=""/>
        <dsp:cNvSpPr/>
      </dsp:nvSpPr>
      <dsp:spPr>
        <a:xfrm>
          <a:off x="0" y="5521896"/>
          <a:ext cx="8291264" cy="41562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57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2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76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9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3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4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60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2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7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14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52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6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4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96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3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4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genero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finicion.de/ritm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208823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MUSICA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Miércoles </a:t>
            </a:r>
            <a:r>
              <a:rPr lang="es-CL" sz="2800" dirty="0" smtClean="0"/>
              <a:t>28 </a:t>
            </a:r>
            <a:r>
              <a:rPr lang="es-CL" sz="2800" dirty="0"/>
              <a:t>Octubre2020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sano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2E0F6D4-D48C-4316-81A7-6C0C5D99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085" y="3385266"/>
            <a:ext cx="3524931" cy="2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61521-6523-4276-93DC-0843100F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97848"/>
            <a:ext cx="4320480" cy="730540"/>
          </a:xfrm>
        </p:spPr>
        <p:txBody>
          <a:bodyPr>
            <a:normAutofit/>
          </a:bodyPr>
          <a:lstStyle/>
          <a:p>
            <a:r>
              <a:rPr lang="es-CL" sz="3600" b="1" dirty="0" smtClean="0"/>
              <a:t>1-. EL POP.</a:t>
            </a:r>
            <a:endParaRPr lang="es-C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59160" y="1435036"/>
            <a:ext cx="8505328" cy="5162316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s-CL" sz="2400" dirty="0">
                <a:solidFill>
                  <a:schemeClr val="tx1"/>
                </a:solidFill>
                <a:latin typeface="Helvetica"/>
              </a:rPr>
              <a:t>El «pop» surge en los años 20 en </a:t>
            </a:r>
            <a:r>
              <a:rPr lang="es-CL" sz="2400" dirty="0" smtClean="0">
                <a:solidFill>
                  <a:schemeClr val="tx1"/>
                </a:solidFill>
                <a:latin typeface="Helvetica"/>
              </a:rPr>
              <a:t>Estados Unidos atrayendo </a:t>
            </a:r>
            <a:r>
              <a:rPr lang="es-CL" sz="2400" dirty="0">
                <a:solidFill>
                  <a:schemeClr val="tx1"/>
                </a:solidFill>
                <a:latin typeface="Helvetica"/>
              </a:rPr>
              <a:t>al público a través de música con gancho pero sin el carácter marcado de otros estilos musicales de la época</a:t>
            </a:r>
            <a:r>
              <a:rPr lang="es-CL" sz="2400" dirty="0" smtClean="0">
                <a:solidFill>
                  <a:schemeClr val="tx1"/>
                </a:solidFill>
                <a:latin typeface="Helvetica"/>
              </a:rPr>
              <a:t>.</a:t>
            </a:r>
          </a:p>
          <a:p>
            <a:pPr fontAlgn="t"/>
            <a:r>
              <a:rPr lang="es-CL" sz="2400" dirty="0" smtClean="0">
                <a:solidFill>
                  <a:schemeClr val="tx1"/>
                </a:solidFill>
                <a:latin typeface="Helvetica"/>
              </a:rPr>
              <a:t>El </a:t>
            </a:r>
            <a:r>
              <a:rPr lang="es-CL" sz="2400" dirty="0">
                <a:solidFill>
                  <a:schemeClr val="tx1"/>
                </a:solidFill>
                <a:latin typeface="Helvetica"/>
              </a:rPr>
              <a:t>«Pop», derivado de “popular </a:t>
            </a:r>
            <a:r>
              <a:rPr lang="es-CL" sz="2400" dirty="0" err="1">
                <a:solidFill>
                  <a:schemeClr val="tx1"/>
                </a:solidFill>
                <a:latin typeface="Helvetica"/>
              </a:rPr>
              <a:t>music</a:t>
            </a:r>
            <a:r>
              <a:rPr lang="es-CL" sz="2400" dirty="0">
                <a:solidFill>
                  <a:schemeClr val="tx1"/>
                </a:solidFill>
                <a:latin typeface="Helvetica"/>
              </a:rPr>
              <a:t>” en inglés, se caracteriza por tener ritmos y melodías ligeros, composiciones musicales simples de estructura repetitiva y estribillos pegadizos. Cada tema no suele durar más de cuatro minutos y sus letras se centran en temáticas de tipo amoroso, idealista o sobre cómo disfrutar la vida. Siendo así, es evidente su aceptación entre un público más que amplio, siendo especialmente influyente entre el colectivo juvenil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861" y="136376"/>
            <a:ext cx="974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004048" y="351188"/>
            <a:ext cx="2736304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APUNTES 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21633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Cantantes de pop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248"/>
            <a:ext cx="5715000" cy="50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5407" r="29503" b="5676"/>
          <a:stretch/>
        </p:blipFill>
        <p:spPr bwMode="auto">
          <a:xfrm>
            <a:off x="4283968" y="1492384"/>
            <a:ext cx="1797098" cy="50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1248"/>
            <a:ext cx="3168352" cy="50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0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23" y="294474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755576" y="1772196"/>
            <a:ext cx="367240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AHORA ESCUCHEMOS A</a:t>
            </a:r>
          </a:p>
          <a:p>
            <a:pPr algn="ctr"/>
            <a:r>
              <a:rPr lang="es-CL" sz="2800" b="1" dirty="0" smtClean="0"/>
              <a:t> MICHAEL JACKSON «thriller»</a:t>
            </a:r>
            <a:endParaRPr lang="es-CL" sz="2800" b="1" dirty="0"/>
          </a:p>
        </p:txBody>
      </p:sp>
      <p:sp>
        <p:nvSpPr>
          <p:cNvPr id="7" name="6 Flecha abajo"/>
          <p:cNvSpPr/>
          <p:nvPr/>
        </p:nvSpPr>
        <p:spPr>
          <a:xfrm>
            <a:off x="2123728" y="4223734"/>
            <a:ext cx="936104" cy="122413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251520" y="260648"/>
            <a:ext cx="6048672" cy="1147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FF00"/>
                </a:solidFill>
              </a:rPr>
              <a:t>El pop</a:t>
            </a:r>
            <a:endParaRPr lang="es-CL" sz="4000" b="1" dirty="0">
              <a:solidFill>
                <a:srgbClr val="FFFF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57332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https://www.youtube.com/watch?v=4V90AmXnguw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r="28889"/>
          <a:stretch/>
        </p:blipFill>
        <p:spPr bwMode="auto">
          <a:xfrm>
            <a:off x="5292080" y="1619250"/>
            <a:ext cx="353568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2-. EL REGGAE.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1440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67544" y="1170940"/>
            <a:ext cx="8280920" cy="521038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s-CL" sz="2000" b="1" dirty="0">
                <a:solidFill>
                  <a:schemeClr val="tx1"/>
                </a:solidFill>
                <a:latin typeface="Helvetica"/>
              </a:rPr>
              <a:t>Reggae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es un término inglés que permite nombrar a un estilo musical que se originó en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Jamaica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durante la década de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1960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. Se trata de un </a:t>
            </a:r>
            <a:r>
              <a:rPr lang="es-CL" sz="2000" b="1" u="sng" dirty="0">
                <a:solidFill>
                  <a:schemeClr val="tx1"/>
                </a:solidFill>
                <a:latin typeface="Helvetica"/>
                <a:hlinkClick r:id="rId3"/>
              </a:rPr>
              <a:t>género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que derivó del 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rocksteady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y del 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ska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y que tiene como principal característica la repetición constante de su </a:t>
            </a:r>
            <a:r>
              <a:rPr lang="es-CL" sz="2000" b="1" u="sng" dirty="0">
                <a:solidFill>
                  <a:schemeClr val="tx1"/>
                </a:solidFill>
                <a:latin typeface="Helvetica"/>
                <a:hlinkClick r:id="rId4"/>
              </a:rPr>
              <a:t>ritmo</a:t>
            </a:r>
            <a:r>
              <a:rPr lang="es-CL" sz="2000" dirty="0" smtClean="0">
                <a:solidFill>
                  <a:schemeClr val="tx1"/>
                </a:solidFill>
                <a:latin typeface="Helvetica"/>
              </a:rPr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Helvetica"/>
              </a:rPr>
              <a:t>Uno de los grupos pioneros del reggae fue 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The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 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Wailers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, fundado en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1963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y con integrantes célebres como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Peter 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Tosh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y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Bob 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Marley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. Éste último es el mayor icono del reggae y de la música jamaiquina en general. Fallecido en </a:t>
            </a:r>
            <a:r>
              <a:rPr lang="es-CL" sz="2000" b="1" dirty="0">
                <a:solidFill>
                  <a:schemeClr val="tx1"/>
                </a:solidFill>
                <a:latin typeface="Helvetica"/>
              </a:rPr>
              <a:t>1981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, </a:t>
            </a:r>
            <a:r>
              <a:rPr lang="es-CL" sz="2000" b="1" dirty="0" err="1">
                <a:solidFill>
                  <a:schemeClr val="tx1"/>
                </a:solidFill>
                <a:latin typeface="Helvetica"/>
              </a:rPr>
              <a:t>Marley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inmortalizó temas de reggae como 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“No 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woman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, no 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cry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”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, 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“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Lively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 up 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yourself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”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 y 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“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Three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 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little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 </a:t>
            </a:r>
            <a:r>
              <a:rPr lang="es-CL" sz="2000" b="1" i="1" dirty="0" err="1">
                <a:solidFill>
                  <a:schemeClr val="tx1"/>
                </a:solidFill>
                <a:latin typeface="Helvetica"/>
              </a:rPr>
              <a:t>birds</a:t>
            </a:r>
            <a:r>
              <a:rPr lang="es-CL" sz="2000" b="1" i="1" dirty="0">
                <a:solidFill>
                  <a:schemeClr val="tx1"/>
                </a:solidFill>
                <a:latin typeface="Helvetica"/>
              </a:rPr>
              <a:t>”</a:t>
            </a:r>
            <a:r>
              <a:rPr lang="es-CL" sz="2000" dirty="0">
                <a:solidFill>
                  <a:schemeClr val="tx1"/>
                </a:solidFill>
                <a:latin typeface="Helvetica"/>
              </a:rPr>
              <a:t>, entre muchos otros.</a:t>
            </a:r>
            <a:endParaRPr lang="es-CL" sz="2000" b="0" i="0" dirty="0">
              <a:solidFill>
                <a:schemeClr val="tx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772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043608" y="260648"/>
            <a:ext cx="4536504" cy="864096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REGGAE</a:t>
            </a:r>
            <a:endParaRPr lang="es-CL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5733256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https://www.youtube.com/watch?v=lFw6sxMGIHk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83568" y="1700808"/>
            <a:ext cx="4032448" cy="34563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84784"/>
            <a:ext cx="37535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531495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s-CL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s-CL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5154613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16012" y="2551837"/>
            <a:ext cx="2709075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>0:35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YouTube Noto"/>
                <a:cs typeface="Arial" pitchFamily="34" charset="0"/>
              </a:rPr>
              <a:t> / 4:19</a:t>
            </a:r>
            <a:endParaRPr kumimoji="0" lang="es-CL" sz="3200" b="0" i="0" u="none" strike="noStrike" cap="none" normalizeH="0" baseline="0" dirty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ytd-video-primary-info-renderer-title-font-family, inherit)"/>
                <a:cs typeface="Arial" pitchFamily="34" charset="0"/>
              </a:rPr>
              <a:t>Zona </a:t>
            </a:r>
            <a:r>
              <a:rPr kumimoji="0" lang="es-CL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ar(--ytd-video-primary-info-renderer-title-font-family, inherit)"/>
                <a:cs typeface="Arial" pitchFamily="34" charset="0"/>
              </a:rPr>
              <a:t>Ganjah</a:t>
            </a: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ytd-video-primary-info-renderer-title-font-family, inherit)"/>
                <a:cs typeface="Arial" pitchFamily="34" charset="0"/>
              </a:rPr>
              <a:t>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ytd-video-primary-info-renderer-title-font-family, inherit)"/>
                <a:cs typeface="Arial" pitchFamily="34" charset="0"/>
              </a:rPr>
              <a:t> Vibra Positiva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¡¡ Es hora de jugar 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En el siguiente juego desarrollaremos nuestra habilidad de escuchar </a:t>
            </a:r>
            <a:r>
              <a:rPr lang="es-CL" dirty="0" smtClean="0"/>
              <a:t>atentamente, poner atención y seguir ordenes.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03648" y="6043693"/>
            <a:ext cx="70567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https://www.youtube.com/watch?v=4DMwfB_-1D4</a:t>
            </a:r>
          </a:p>
        </p:txBody>
      </p:sp>
      <p:sp>
        <p:nvSpPr>
          <p:cNvPr id="5" name="AutoShape 2" descr="Balada holandesa llega como favorita para concurso de Eurovisión | La  Prensa Panam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6294"/>
          <a:stretch/>
        </p:blipFill>
        <p:spPr bwMode="auto">
          <a:xfrm>
            <a:off x="3551683" y="3092134"/>
            <a:ext cx="2760713" cy="29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9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9588" y="2635592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/>
              <a:t>Nombra </a:t>
            </a:r>
            <a:r>
              <a:rPr lang="es-ES" b="1" dirty="0" smtClean="0"/>
              <a:t>los </a:t>
            </a:r>
            <a:r>
              <a:rPr lang="es-ES" b="1" dirty="0"/>
              <a:t>Estilos Musicales vistos en la clase de hoy</a:t>
            </a:r>
          </a:p>
          <a:p>
            <a:pPr algn="just"/>
            <a:r>
              <a:rPr lang="es-ES" b="1" dirty="0"/>
              <a:t>a.</a:t>
            </a:r>
          </a:p>
          <a:p>
            <a:pPr algn="just"/>
            <a:r>
              <a:rPr lang="es-ES" b="1" dirty="0"/>
              <a:t>b.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2.</a:t>
            </a:r>
            <a:r>
              <a:rPr lang="es-CL" b="1" dirty="0"/>
              <a:t> ¿</a:t>
            </a:r>
            <a:r>
              <a:rPr lang="es-CL" b="1" dirty="0" smtClean="0"/>
              <a:t>Qué artistas mencionamos en los estilos musicales? </a:t>
            </a:r>
            <a:endParaRPr lang="es-ES" b="1" dirty="0"/>
          </a:p>
          <a:p>
            <a:pPr algn="just"/>
            <a:r>
              <a:rPr lang="es-ES" b="1" dirty="0"/>
              <a:t>__________________________________________________________________________________________________________________________________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3. Pregunta entre tus familiares </a:t>
            </a:r>
            <a:r>
              <a:rPr lang="es-ES" b="1" dirty="0" smtClean="0"/>
              <a:t>¿</a:t>
            </a:r>
            <a:r>
              <a:rPr lang="es-ES" b="1" smtClean="0"/>
              <a:t>si conocían </a:t>
            </a:r>
            <a:r>
              <a:rPr lang="es-ES" b="1" dirty="0" smtClean="0"/>
              <a:t>estos estilos musicales  ?” </a:t>
            </a:r>
            <a:r>
              <a:rPr lang="es-ES" b="1" dirty="0"/>
              <a:t>, </a:t>
            </a:r>
            <a:r>
              <a:rPr lang="es-ES" b="1" dirty="0" smtClean="0"/>
              <a:t>de ser así ¿Qué grupo, cantante o canción les gustaba?.</a:t>
            </a:r>
            <a:endParaRPr lang="es-ES" b="1" dirty="0"/>
          </a:p>
          <a:p>
            <a:pPr algn="just"/>
            <a:r>
              <a:rPr lang="es-ES" b="1" dirty="0"/>
              <a:t>__________________________________________________________________________________________________________________________________</a:t>
            </a:r>
          </a:p>
          <a:p>
            <a:pPr algn="just"/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6048834" y="2276872"/>
            <a:ext cx="316835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/>
              <a:t>Enviar fotografía de las respuestas al: </a:t>
            </a:r>
          </a:p>
          <a:p>
            <a:pPr algn="ctr"/>
            <a:r>
              <a:rPr lang="es-CL" sz="1400" dirty="0"/>
              <a:t>Correo:</a:t>
            </a:r>
          </a:p>
          <a:p>
            <a:r>
              <a:rPr lang="es-CL" sz="1400" b="1" dirty="0" smtClean="0"/>
              <a:t>Estrella.letelier@colegio-jeanpiaget.cl </a:t>
            </a:r>
            <a:endParaRPr lang="es-CL" sz="1400" b="1" dirty="0"/>
          </a:p>
          <a:p>
            <a:pPr algn="ctr"/>
            <a:r>
              <a:rPr lang="es-CL" sz="1400" dirty="0"/>
              <a:t>Celular:  </a:t>
            </a:r>
            <a:r>
              <a:rPr lang="es-CL" sz="1400" b="1" dirty="0"/>
              <a:t>+56 9 </a:t>
            </a:r>
            <a:r>
              <a:rPr lang="es-CL" sz="1400" b="1" dirty="0" smtClean="0"/>
              <a:t>56283921</a:t>
            </a:r>
            <a:endParaRPr lang="es-CL" sz="1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3077"/>
            <a:ext cx="1836874" cy="18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ES" sz="2000" b="1" dirty="0"/>
              <a:t>Evaluación Formativa </a:t>
            </a:r>
            <a:endParaRPr lang="es-CL" sz="2000" b="1" dirty="0"/>
          </a:p>
          <a:p>
            <a:pPr algn="ctr"/>
            <a:r>
              <a:rPr lang="es-CL" sz="2000" b="1" dirty="0"/>
              <a:t>ASIGNATURA: MÚSICA 4°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31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75623"/>
              </p:ext>
            </p:extLst>
          </p:nvPr>
        </p:nvGraphicFramePr>
        <p:xfrm>
          <a:off x="395536" y="112557"/>
          <a:ext cx="8208912" cy="6592101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CL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Musical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4°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Letelier.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03 Escuchar música en forma abundante de diversos contextos y culturas poniendo énfasis en: Tradición escrita (docta), música para variadas agrupaciones instrumentales (por ejemplo,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Entreacte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J.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AIbert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"Marcha Turca" del Septimino de L. V. Beethoven, "Sinfonía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Turangalila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O.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Messiaen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música descriptiva (por ejemplo, "El tren de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Caipira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H. Villalobos, "Cuadros de una Exposición" de M.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Mussorsky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"Los Peces" de J. Amenábar); Tradición oral (folclor, música de pueblos originarios); Popular (jazz, rock, fusión etc.), música de diversas agrupaciones instrumentales (por ejemplo, canciones como "El Rock del Mundial", música de películas como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TheYellowSubmarine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", musicales como "Jesucristo Superestrella"). Escuchar apreciativamente al menos 20 estilos musicales variados de corta duración en el transcurso del año.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4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</a:t>
                      </a: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</a:t>
                      </a: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Escuchar </a:t>
                      </a:r>
                      <a:r>
                        <a:rPr lang="es-ES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atentamente, expresando sus impresiones por diferentes medios (verbales, corporales, visuales, musicales).</a:t>
                      </a:r>
                      <a:endParaRPr lang="es-CL" sz="1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Ritmos y tipos de música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–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Escuchan atentamente distintos tipos de música expresando sus impresiones por diferentes medios (verbales, corporales, visuales, musicales)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endParaRPr lang="es-ES" sz="14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86" y="112557"/>
            <a:ext cx="588161" cy="50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Activo micrófono solo cuando quiero decir algo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Enciendo la cámara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Saludo a mis compañeros y profesora al ingresar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Escucho y respeto turnos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Estar atentos, no debo comer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No digo malas palabras, me expreso con respeto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El chat lo uso solo para informar, preguntar y acotar algo referente a la clases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23950" t="24471" r="24413" b="60423"/>
          <a:stretch/>
        </p:blipFill>
        <p:spPr bwMode="auto">
          <a:xfrm>
            <a:off x="323528" y="327484"/>
            <a:ext cx="730830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es-CL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C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es-C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es-C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89435"/>
              </p:ext>
            </p:extLst>
          </p:nvPr>
        </p:nvGraphicFramePr>
        <p:xfrm>
          <a:off x="323528" y="2708920"/>
          <a:ext cx="8820472" cy="394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2179167" y="2246839"/>
            <a:ext cx="4392488" cy="581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RUTA DE TRABAJO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50000"/>
          <a:stretch/>
        </p:blipFill>
        <p:spPr bwMode="auto">
          <a:xfrm>
            <a:off x="7452320" y="0"/>
            <a:ext cx="1368152" cy="294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riángulo isósceles"/>
          <p:cNvSpPr/>
          <p:nvPr/>
        </p:nvSpPr>
        <p:spPr>
          <a:xfrm rot="5400000">
            <a:off x="7020272" y="5661248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" y="198884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6" y="2790726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2"/>
          <p:cNvSpPr/>
          <p:nvPr/>
        </p:nvSpPr>
        <p:spPr>
          <a:xfrm>
            <a:off x="679376" y="-3408"/>
            <a:ext cx="7920880" cy="266429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FF0000"/>
                </a:solidFill>
              </a:rPr>
              <a:t>A REVISAR LA TAREA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79376" y="2780928"/>
            <a:ext cx="770904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3200" b="1" dirty="0">
                <a:solidFill>
                  <a:schemeClr val="bg1"/>
                </a:solidFill>
              </a:rPr>
              <a:t>Pregunta entre tus familiares ¿qué tipo de música escuchaban en su infancia y adolescencia ?” , escribe su nombre y el título de una de sus canciones.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3703712" y="2312876"/>
            <a:ext cx="936104" cy="9361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73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es-CL" sz="3100" dirty="0" smtClean="0"/>
              <a:t>INICIO DE LA CLASE. (MOTIVACIÓN)</a:t>
            </a:r>
            <a:endParaRPr lang="es-CL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9036" y="213285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Veamos el siguiente video de la música a través del tiempo</a:t>
            </a:r>
            <a:endParaRPr lang="es-CL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1"/>
          <a:stretch/>
        </p:blipFill>
        <p:spPr bwMode="auto">
          <a:xfrm>
            <a:off x="467544" y="159863"/>
            <a:ext cx="1272282" cy="112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3550176" y="1174976"/>
            <a:ext cx="1440160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abajo"/>
          <p:cNvSpPr/>
          <p:nvPr/>
        </p:nvSpPr>
        <p:spPr>
          <a:xfrm>
            <a:off x="3622184" y="2840742"/>
            <a:ext cx="1296144" cy="10203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523492" y="3912770"/>
            <a:ext cx="575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b="1" dirty="0" smtClean="0"/>
          </a:p>
          <a:p>
            <a:r>
              <a:rPr lang="es-CL" b="1" dirty="0" smtClean="0"/>
              <a:t>A PONER MUCHA ATENCIÓN, YA QUE LUEGO DEBEREMOS </a:t>
            </a:r>
          </a:p>
          <a:p>
            <a:r>
              <a:rPr lang="es-CL" b="1" dirty="0" smtClean="0"/>
              <a:t>RESPONDER ALGUNAS PREGUNTAS…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5301208"/>
            <a:ext cx="7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>
                <a:solidFill>
                  <a:srgbClr val="0070C0"/>
                </a:solidFill>
              </a:rPr>
              <a:t>https://www.youtube.com/watch?v=s2cVvGfHmsE</a:t>
            </a:r>
          </a:p>
        </p:txBody>
      </p:sp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2151"/>
              </p:ext>
            </p:extLst>
          </p:nvPr>
        </p:nvGraphicFramePr>
        <p:xfrm>
          <a:off x="395536" y="188640"/>
          <a:ext cx="8291264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04" y="5301208"/>
            <a:ext cx="15367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1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b="1" dirty="0" smtClean="0"/>
              <a:t>DESARROLLO DE LA CLASE.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EN ESTA CLASE APRENDEREMOS SOBRE DOS ESTILOS MUSICALES:</a:t>
            </a:r>
          </a:p>
          <a:p>
            <a:endParaRPr lang="es-CL" dirty="0"/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 POP.</a:t>
            </a:r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REGGAE.</a:t>
            </a:r>
          </a:p>
          <a:p>
            <a:pPr marL="0" indent="0">
              <a:buNone/>
            </a:pPr>
            <a:r>
              <a:rPr lang="es-CL" dirty="0" smtClean="0"/>
              <a:t>¿Conoces estos estilos? ¿qué canciones has oído de cada una?¿qué cantantes conoces de POP Y DE REGGAE?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17543" r="23199" b="7578"/>
          <a:stretch/>
        </p:blipFill>
        <p:spPr bwMode="auto">
          <a:xfrm>
            <a:off x="8147248" y="2902751"/>
            <a:ext cx="975360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Almacenamiento de acceso secuencial"/>
          <p:cNvSpPr/>
          <p:nvPr/>
        </p:nvSpPr>
        <p:spPr>
          <a:xfrm>
            <a:off x="5868144" y="2204864"/>
            <a:ext cx="2475950" cy="1395775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ESCRIBIREMOS, SOLO LO QUE LA TÍA NOS VAYA INDICANDO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6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808</Words>
  <Application>Microsoft Office PowerPoint</Application>
  <PresentationFormat>Presentación en pantalla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Tema de Office</vt:lpstr>
      <vt:lpstr>1_Tema de Office</vt:lpstr>
      <vt:lpstr>2_Tema de Office</vt:lpstr>
      <vt:lpstr>3_Tema de Office</vt:lpstr>
      <vt:lpstr>PLANIFICACIÓN  CLASES VIRTUALES MUSICA 4° AÑO BÁSICO SEMANA N° 31 FECHA : Miércoles 28 Octubre2020</vt:lpstr>
      <vt:lpstr>Presentación de PowerPoint</vt:lpstr>
      <vt:lpstr>Recomendaciones y reglas clases virtuales</vt:lpstr>
      <vt:lpstr>Presentación de PowerPoint</vt:lpstr>
      <vt:lpstr>Importante:</vt:lpstr>
      <vt:lpstr>Presentación de PowerPoint</vt:lpstr>
      <vt:lpstr>INICIO DE LA CLASE. (MOTIVACIÓN)</vt:lpstr>
      <vt:lpstr>Presentación de PowerPoint</vt:lpstr>
      <vt:lpstr>DESARROLLO DE LA CLASE.</vt:lpstr>
      <vt:lpstr>1-. EL POP.</vt:lpstr>
      <vt:lpstr>Cantantes de pop</vt:lpstr>
      <vt:lpstr>Presentación de PowerPoint</vt:lpstr>
      <vt:lpstr>2-. EL REGGAE.</vt:lpstr>
      <vt:lpstr>Presentación de PowerPoint</vt:lpstr>
      <vt:lpstr>¡¡ Es hora de jugar !!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137</cp:revision>
  <dcterms:created xsi:type="dcterms:W3CDTF">2020-07-06T03:06:52Z</dcterms:created>
  <dcterms:modified xsi:type="dcterms:W3CDTF">2020-10-22T22:35:04Z</dcterms:modified>
</cp:coreProperties>
</file>