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8" r:id="rId10"/>
    <p:sldId id="309" r:id="rId11"/>
    <p:sldId id="307" r:id="rId12"/>
    <p:sldId id="301" r:id="rId13"/>
    <p:sldId id="306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21-10-2020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26 octubre al 30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 smtClean="0"/>
              <a:t>1.-Observa el siguiente video y menciona qué aprendizaje puedes sacar de esa situación.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https://www.youtube.com/watch?v=QeXzKg95H8c</a:t>
            </a:r>
          </a:p>
          <a:p>
            <a:pPr marL="0" indent="0">
              <a:buNone/>
            </a:pPr>
            <a:endParaRPr lang="es-CL" sz="3000" dirty="0" smtClean="0"/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Los alumnos escriben en su cuaderno un menú para dos días de almuerzo o desayuno y lo comparten con sus compañeros</a:t>
            </a:r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6166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175587"/>
              </p:ext>
            </p:extLst>
          </p:nvPr>
        </p:nvGraphicFramePr>
        <p:xfrm>
          <a:off x="457200" y="1600200"/>
          <a:ext cx="707747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88032"/>
                <a:gridCol w="648072"/>
                <a:gridCol w="504056"/>
                <a:gridCol w="3703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Incluyo los</a:t>
                      </a:r>
                      <a:r>
                        <a:rPr lang="es-CL" baseline="0" dirty="0" smtClean="0"/>
                        <a:t> lácteos en algunas comidas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Consumo</a:t>
                      </a:r>
                      <a:r>
                        <a:rPr lang="es-CL" baseline="0" dirty="0" smtClean="0"/>
                        <a:t> con frecuencia frutas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Consumo con frecuencia verduras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Consumo con frecuencia cereales y legumbres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Consumo</a:t>
                      </a:r>
                      <a:r>
                        <a:rPr lang="es-CL" baseline="0" dirty="0" smtClean="0"/>
                        <a:t> comida no saludable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Incluyo</a:t>
                      </a:r>
                      <a:r>
                        <a:rPr lang="es-CL" baseline="0" dirty="0" smtClean="0"/>
                        <a:t> en mi desayuno lácteos, jugos o frutas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Estoy</a:t>
                      </a:r>
                      <a:r>
                        <a:rPr lang="es-CL" baseline="0" dirty="0" smtClean="0"/>
                        <a:t> de acuerdo que la comida saludable es beneficiosa para mi cuerpo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17499"/>
              </p:ext>
            </p:extLst>
          </p:nvPr>
        </p:nvGraphicFramePr>
        <p:xfrm>
          <a:off x="467544" y="5868497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864097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Nunca</a:t>
                      </a:r>
                    </a:p>
                    <a:p>
                      <a:r>
                        <a:rPr lang="es-CL" sz="1400" dirty="0" smtClean="0"/>
                        <a:t>MPV: Muy pocas veces</a:t>
                      </a:r>
                    </a:p>
                    <a:p>
                      <a:r>
                        <a:rPr lang="es-CL" sz="1400" dirty="0" smtClean="0"/>
                        <a:t>AV: Algunas veces</a:t>
                      </a:r>
                    </a:p>
                    <a:p>
                      <a:r>
                        <a:rPr lang="es-CL" sz="1400" dirty="0" smtClean="0"/>
                        <a:t>S: Siempre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OA4</a:t>
            </a:r>
          </a:p>
          <a:p>
            <a:pPr algn="ctr"/>
            <a:endParaRPr lang="es-CL" b="1" u="sng" dirty="0"/>
          </a:p>
          <a:p>
            <a:r>
              <a:rPr lang="es-CL" b="1" dirty="0"/>
              <a:t>Diferencian hábitos de alimentación saludable y no saludable y clasifican sustancias saludables y no saludables.</a:t>
            </a:r>
          </a:p>
          <a:p>
            <a:endParaRPr lang="es-CL" dirty="0" smtClean="0"/>
          </a:p>
          <a:p>
            <a:r>
              <a:rPr lang="es-CL" dirty="0" smtClean="0"/>
              <a:t>1.- Comparten un menú saludable del desayuno o almuerzo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37105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/CUARTO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practicar en forma guiada conductas protectoras y de autocuidado en relación a hábitos de alimentación.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Diferencian hábitos de alimentación saludable y no saludable</a:t>
                      </a:r>
                      <a:r>
                        <a:rPr lang="es-CL" sz="1600" baseline="0" dirty="0" smtClean="0"/>
                        <a:t> y clasifican sustancias saludables y no saludables.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</a:t>
                      </a:r>
                      <a:r>
                        <a:rPr lang="es-CL" sz="16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autocuidado.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practicar hábitos de alimentación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saludable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la alimentación saludable?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https://www.youtube.com/watch?v=Drl477HTWNY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 smtClean="0"/>
          </a:p>
          <a:p>
            <a:pPr marL="0" indent="0" algn="ctr">
              <a:buNone/>
            </a:pPr>
            <a:endParaRPr lang="es-CL" sz="3000" dirty="0" smtClean="0"/>
          </a:p>
          <a:p>
            <a:pPr marL="0" indent="0" algn="ctr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 smtClean="0"/>
              <a:t>Concepto de Alimentación Saludable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Se </a:t>
            </a:r>
            <a:r>
              <a:rPr lang="es-CL" dirty="0"/>
              <a:t>puede decir que la </a:t>
            </a:r>
            <a:r>
              <a:rPr lang="es-CL" b="1" dirty="0"/>
              <a:t>alimentación saludable </a:t>
            </a:r>
            <a:r>
              <a:rPr lang="es-CL" dirty="0"/>
              <a:t>es aquella que proporciona los </a:t>
            </a:r>
            <a:r>
              <a:rPr lang="es-CL" dirty="0" smtClean="0"/>
              <a:t>nutrientes, que son </a:t>
            </a:r>
            <a:r>
              <a:rPr lang="es-CL" dirty="0"/>
              <a:t>compuestos químicos contenidos en los alimentos que aportan a las células todo lo que necesitan para </a:t>
            </a:r>
            <a:r>
              <a:rPr lang="es-CL" dirty="0" smtClean="0"/>
              <a:t>vivir, y que proporcionan al </a:t>
            </a:r>
            <a:r>
              <a:rPr lang="es-CL" dirty="0"/>
              <a:t>cuerpo </a:t>
            </a:r>
            <a:r>
              <a:rPr lang="es-CL" dirty="0" smtClean="0"/>
              <a:t>lo necesario </a:t>
            </a:r>
            <a:r>
              <a:rPr lang="es-CL" dirty="0"/>
              <a:t>para mantener el buen funcionamiento del organismo, conservar o restablecer la salud, minimizar el riesgo de </a:t>
            </a:r>
            <a:r>
              <a:rPr lang="es-CL" dirty="0" smtClean="0"/>
              <a:t>enfermedades.</a:t>
            </a:r>
          </a:p>
        </p:txBody>
      </p:sp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Lluvia de ideas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Los alumnos comentan sobre los alimentos que suelen consumir en casa.</a:t>
            </a:r>
          </a:p>
          <a:p>
            <a:r>
              <a:rPr lang="es-CL" dirty="0" smtClean="0"/>
              <a:t>La profesora las anota para después comentar cuáles son saludables.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9017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523</Words>
  <Application>Microsoft Office PowerPoint</Application>
  <PresentationFormat>Presentación en pantalla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Orientación  SEMANA 31 FECHA : 26 octubre al 30 de octubre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REFLEXIÓN</vt:lpstr>
      <vt:lpstr>Concepto de Alimentación Saludable</vt:lpstr>
      <vt:lpstr>Lluvia de ideas</vt:lpstr>
      <vt:lpstr>Desarrollo de la clase</vt:lpstr>
      <vt:lpstr>Presentación de PowerPoint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113</cp:revision>
  <dcterms:created xsi:type="dcterms:W3CDTF">2020-07-06T03:06:52Z</dcterms:created>
  <dcterms:modified xsi:type="dcterms:W3CDTF">2020-10-21T21:02:12Z</dcterms:modified>
</cp:coreProperties>
</file>