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14" r:id="rId6"/>
    <p:sldId id="305" r:id="rId7"/>
    <p:sldId id="308" r:id="rId8"/>
    <p:sldId id="313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/>
              <a:t> 32</a:t>
            </a:r>
            <a:br>
              <a:rPr lang="es-CL" sz="2800" dirty="0"/>
            </a:br>
            <a:r>
              <a:rPr lang="es-CL" sz="2800" dirty="0"/>
              <a:t>FECHA </a:t>
            </a:r>
            <a:r>
              <a:rPr lang="es-CL" sz="2800"/>
              <a:t>: 06- </a:t>
            </a:r>
            <a:r>
              <a:rPr lang="es-CL" sz="2800" dirty="0"/>
              <a:t>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77049"/>
              </p:ext>
            </p:extLst>
          </p:nvPr>
        </p:nvGraphicFramePr>
        <p:xfrm>
          <a:off x="0" y="116632"/>
          <a:ext cx="9036495" cy="6678761"/>
        </p:xfrm>
        <a:graphic>
          <a:graphicData uri="http://schemas.openxmlformats.org/drawingml/2006/table">
            <a:tbl>
              <a:tblPr firstRow="1" firstCol="1" bandRow="1"/>
              <a:tblGrid>
                <a:gridCol w="2860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4°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7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a partir de experiencias, intereses y temas del entorno natural, cultural y artístico, demostrando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de: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de modelado, de reciclaje, naturales, papeles, cartones, pegamentos, lápices, pinturas, textiles e imágenes digitales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dibujar, pintar, cortar, unir, modelar y tecnológicas (pincel, tijera, mirete, computador, cámara fotográ­fica, entre otras)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procedimientos de dibujo,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pintura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grabado,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escultura</a:t>
                      </a: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técnicas mixtas, artesanía, fotografía, entre otros. (OA 3)</a:t>
                      </a:r>
                    </a:p>
                    <a:p>
                      <a:r>
                        <a:rPr lang="es-CL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 y de seguridad, y dialogando sobre sus resultados e ideas de mejoramiento.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 </a:t>
                      </a:r>
                      <a:endParaRPr lang="es-CL" sz="12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Demuestran manejo de procedimientos de pintura y escultura (pintura con témpera, acrílico y técnicas mixtas, construcción con papel maché y materiales de reciclaje, entre otros).</a:t>
                      </a: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esculturas y pinturas por medio de su imaginación y la observación de diferentes obras y objetos de las culturas precolombinas.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basados en temas contingentes o de interés personal. Crean dibujos, pinturas y murales, usando diferentes materiales, herramientas y procedimientos.</a:t>
                      </a:r>
                    </a:p>
                    <a:p>
                      <a:pPr lvl="0"/>
                      <a:r>
                        <a:rPr lang="es-CL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Ponen a prueba objetos de creación propia o de otros para determinar si cumple con su propósito.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Formulan ideas que permitan modificar objetos o sistemas ya existentes (quitan, agregan o modifican partes).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Creación basada en la observación de imágenes de seres mágicos de diferentes épocas y culturas.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Demostrar manejo de materiales y objetos.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5877" y="2492896"/>
            <a:ext cx="3988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¿Qué es una escultura?</a:t>
            </a:r>
          </a:p>
          <a:p>
            <a:r>
              <a:rPr lang="es-CL" sz="3200" dirty="0"/>
              <a:t> </a:t>
            </a:r>
          </a:p>
          <a:p>
            <a:r>
              <a:rPr lang="es-CL" sz="3200" dirty="0"/>
              <a:t>¿Qué podemos expresar con una escultura?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89580-B900-4E48-97D5-C6F34782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ESCULTURAS PRECOLOMBINAS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12351-6635-426D-8C59-A43038C8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42337"/>
            <a:ext cx="4968552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31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Las culturas precolombinas fueron y siguen siendo importantes para nuestra comunidad en todos los ámbitos posibles de ellos aun conservamos grandes legados que tratamos de mantener aunque debido al modernismo hemos ido perdiendo poco a poco olvidando la importancia de estos.</a:t>
            </a:r>
            <a:endParaRPr lang="es-CL" sz="3100" dirty="0"/>
          </a:p>
        </p:txBody>
      </p:sp>
      <p:pic>
        <p:nvPicPr>
          <p:cNvPr id="2050" name="Picture 2" descr="ESCULTURA ANTROPOMORFA ,MUSEO ARTE PRECOLOMBINO - Fotos de Chile -  LosViajeros.com">
            <a:extLst>
              <a:ext uri="{FF2B5EF4-FFF2-40B4-BE49-F238E27FC236}">
                <a16:creationId xmlns:a16="http://schemas.microsoft.com/office/drawing/2014/main" id="{D633560A-E348-4D4E-B438-197678A03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19875"/>
            <a:ext cx="2978671" cy="43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1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pic>
        <p:nvPicPr>
          <p:cNvPr id="1026" name="Picture 2" descr="Resultado de imagen de esculturas precolombinas | Lion sculpture, Inca,  Sculptures">
            <a:extLst>
              <a:ext uri="{FF2B5EF4-FFF2-40B4-BE49-F238E27FC236}">
                <a16:creationId xmlns:a16="http://schemas.microsoft.com/office/drawing/2014/main" id="{41DE0E0A-F2AD-49D9-84C9-DCAAAD445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324036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culturas precolombinas - Buscar con Google | Esculturas">
            <a:extLst>
              <a:ext uri="{FF2B5EF4-FFF2-40B4-BE49-F238E27FC236}">
                <a16:creationId xmlns:a16="http://schemas.microsoft.com/office/drawing/2014/main" id="{8B0BE57F-FEAD-4F75-9A75-1F4447CC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09550"/>
            <a:ext cx="3726582" cy="279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CULTURAS PRECOLOMBINAS DE ECUADOR | Mayan art,  Ancient art, Pottery art">
            <a:extLst>
              <a:ext uri="{FF2B5EF4-FFF2-40B4-BE49-F238E27FC236}">
                <a16:creationId xmlns:a16="http://schemas.microsoft.com/office/drawing/2014/main" id="{6AA8A642-14C4-443E-B2B1-E7D3BC7FB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30511"/>
            <a:ext cx="451485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mpañeros de viaje de las esferas: la escultura precolombina de la Gran  Chiriquí – Esferas de piedra y arqueología del Diquís">
            <a:extLst>
              <a:ext uri="{FF2B5EF4-FFF2-40B4-BE49-F238E27FC236}">
                <a16:creationId xmlns:a16="http://schemas.microsoft.com/office/drawing/2014/main" id="{83E4D7F2-83EF-4ED0-A05E-0C47B3B58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897" y="3068960"/>
            <a:ext cx="1419591" cy="351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50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/>
              <a:t>Ahora que ya vimos y aprendimos sobre las esculturas, es momento de comenzar a crear, para eso debes tener en cuenta lo siguiente: </a:t>
            </a:r>
          </a:p>
          <a:p>
            <a:r>
              <a:rPr lang="es-CL" dirty="0"/>
              <a:t>Cierra tus ojitos e imagina una escultura precolombina que llame tu atención o una que tú quieras crear.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Pauta de evaluación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85745"/>
              </p:ext>
            </p:extLst>
          </p:nvPr>
        </p:nvGraphicFramePr>
        <p:xfrm>
          <a:off x="179512" y="1153160"/>
          <a:ext cx="8784976" cy="559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505703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5268437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8296083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0049862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25322831"/>
                    </a:ext>
                  </a:extLst>
                </a:gridCol>
              </a:tblGrid>
              <a:tr h="559970">
                <a:tc>
                  <a:txBody>
                    <a:bodyPr/>
                    <a:lstStyle/>
                    <a:p>
                      <a:r>
                        <a:rPr lang="es-CL" sz="16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LOGRADO (3PTS)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MEDIANAMENTE LOGRADO (2 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POR LOGRAR (1PTO)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633335"/>
                  </a:ext>
                </a:extLst>
              </a:tr>
              <a:tr h="1503079">
                <a:tc>
                  <a:txBody>
                    <a:bodyPr/>
                    <a:lstStyle/>
                    <a:p>
                      <a:r>
                        <a:rPr lang="es-CL" sz="1400" b="1" dirty="0"/>
                        <a:t>¿Qué Técnicas debo utilizar para el manejo de la arcilla o greda? Explica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identifica 3 o más técnicas utilizadas al momento de confeccionar su objeto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identifica 1 o 2 técnicas utilizadas al momento de confeccionar su objeto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identifica ninguna técnica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819554"/>
                  </a:ext>
                </a:extLst>
              </a:tr>
              <a:tr h="1679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/>
                        <a:t>¿Qué escultura podrías realizar para exponer algún tema de contingencia? Fundamenta</a:t>
                      </a:r>
                    </a:p>
                    <a:p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menciona y reconoce temas de contingencia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solo</a:t>
                      </a:r>
                      <a:r>
                        <a:rPr lang="es-CL" sz="1600" baseline="0" dirty="0"/>
                        <a:t> nombra algún tema contingente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no logra reconocer algún tema contingente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09513"/>
                  </a:ext>
                </a:extLst>
              </a:tr>
              <a:tr h="1414662">
                <a:tc>
                  <a:txBody>
                    <a:bodyPr/>
                    <a:lstStyle/>
                    <a:p>
                      <a:r>
                        <a:rPr lang="es-CL" sz="1400" b="1" dirty="0"/>
                        <a:t>¿Podrías darle alguna utilidad a la escultura creada, o se deben realizar modificaciones? Explica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reconoce alguna utilidad, mejora o modificación a la escultura.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El alumno</a:t>
                      </a:r>
                      <a:r>
                        <a:rPr lang="es-CL" sz="1600" baseline="0" dirty="0"/>
                        <a:t> solo nombra algunas modificaciones o mejoras a la escultura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El alumno no</a:t>
                      </a:r>
                      <a:r>
                        <a:rPr lang="es-CL" sz="1600" baseline="0" dirty="0"/>
                        <a:t> logra reconocer ni nombrar utilidad, modificaciones o mejoras.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16477"/>
                  </a:ext>
                </a:extLst>
              </a:tr>
              <a:tr h="358578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77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3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</a:t>
            </a:r>
          </a:p>
          <a:p>
            <a:pPr algn="ctr"/>
            <a:r>
              <a:rPr lang="es-CL" sz="2000" b="1" dirty="0"/>
              <a:t>SEMANA 32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1) ¿Qué Técnicas debo utilizar para el manejo de la arcilla o greda? Explica</a:t>
            </a:r>
            <a:endParaRPr lang="es-CL" sz="2000" dirty="0"/>
          </a:p>
          <a:p>
            <a:r>
              <a:rPr lang="es-CL" sz="2000" b="1" dirty="0"/>
              <a:t>2) ¿Qué escultura podrías realizar para exponer algún tema de contingencia? Fundamenta</a:t>
            </a:r>
          </a:p>
          <a:p>
            <a:r>
              <a:rPr lang="es-CL" sz="2000" b="1" dirty="0"/>
              <a:t>3) ¿Qué escultura podrías realizar para exponer algún tema de contingencia? Fundamenta</a:t>
            </a:r>
          </a:p>
          <a:p>
            <a:endParaRPr lang="es-CL" sz="2000" b="1" dirty="0"/>
          </a:p>
          <a:p>
            <a:r>
              <a:rPr lang="es-CL" sz="2000" b="1" dirty="0"/>
              <a:t> 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83968" y="5157192"/>
            <a:ext cx="460851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9715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</TotalTime>
  <Words>757</Words>
  <Application>Microsoft Office PowerPoint</Application>
  <PresentationFormat>Presentación en pantalla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</vt:lpstr>
      <vt:lpstr>Calibri</vt:lpstr>
      <vt:lpstr>Times New Roman</vt:lpstr>
      <vt:lpstr>Tema de Office</vt:lpstr>
      <vt:lpstr>PLANIFICACIÓN  CLASES VIRTUALES SEMANA N° 32 FECHA : 06- Octubre-2020</vt:lpstr>
      <vt:lpstr>Presentación de PowerPoint</vt:lpstr>
      <vt:lpstr>Reglas para una buena clase </vt:lpstr>
      <vt:lpstr>Inicio Activación Conocimientos Previos</vt:lpstr>
      <vt:lpstr>ESCULTURAS PRECOLOMBINAS</vt:lpstr>
      <vt:lpstr>EJEMPLOS</vt:lpstr>
      <vt:lpstr>Manos a la obra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122</cp:revision>
  <dcterms:created xsi:type="dcterms:W3CDTF">2020-07-06T03:06:52Z</dcterms:created>
  <dcterms:modified xsi:type="dcterms:W3CDTF">2020-10-28T17:31:50Z</dcterms:modified>
</cp:coreProperties>
</file>