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8" r:id="rId2"/>
    <p:sldId id="256" r:id="rId3"/>
    <p:sldId id="299" r:id="rId4"/>
    <p:sldId id="300" r:id="rId5"/>
    <p:sldId id="303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>
        <p:scale>
          <a:sx n="70" d="100"/>
          <a:sy n="70" d="100"/>
        </p:scale>
        <p:origin x="-139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a.carreno@colegio-jeanpiaget.cl" TargetMode="External"/><Relationship Id="rId2" Type="http://schemas.openxmlformats.org/officeDocument/2006/relationships/hyperlink" Target="https://forms.gle/1DF2NrHhwBPW2CKMA" TargetMode="Externa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908720"/>
            <a:ext cx="7772400" cy="2138401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br>
              <a:rPr lang="es-CL" sz="2800" b="1" dirty="0" smtClean="0"/>
            </a:br>
            <a:r>
              <a:rPr lang="es-CL" sz="2800" b="1" dirty="0" smtClean="0"/>
              <a:t>HISTORIA, GEOGRAFÍA Y CS. SOCIALES</a:t>
            </a:r>
            <a:br>
              <a:rPr lang="es-CL" sz="2800" b="1" dirty="0" smtClean="0"/>
            </a:br>
            <a:r>
              <a:rPr lang="es-CL" sz="2800" b="1" dirty="0" smtClean="0"/>
              <a:t>4° BÁSICO A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</a:t>
            </a:r>
            <a:r>
              <a:rPr lang="es-CL" sz="2800" dirty="0" smtClean="0"/>
              <a:t>32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</a:t>
            </a:r>
            <a:r>
              <a:rPr lang="es-CL" sz="2800" dirty="0" smtClean="0"/>
              <a:t>02 al 06 </a:t>
            </a:r>
            <a:r>
              <a:rPr lang="es-CL" sz="2800" dirty="0" smtClean="0"/>
              <a:t>de </a:t>
            </a:r>
            <a:r>
              <a:rPr lang="es-CL" sz="2800" dirty="0" smtClean="0"/>
              <a:t>noviembre </a:t>
            </a:r>
            <a:r>
              <a:rPr lang="es-CL" sz="2800" dirty="0" smtClean="0"/>
              <a:t>de 2020.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seguro y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047121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951907"/>
              </p:ext>
            </p:extLst>
          </p:nvPr>
        </p:nvGraphicFramePr>
        <p:xfrm>
          <a:off x="539552" y="426272"/>
          <a:ext cx="8136904" cy="5713765"/>
        </p:xfrm>
        <a:graphic>
          <a:graphicData uri="http://schemas.openxmlformats.org/drawingml/2006/table">
            <a:tbl>
              <a:tblPr firstRow="1" firstCol="1" bandRow="1"/>
              <a:tblGrid>
                <a:gridCol w="2575592"/>
                <a:gridCol w="5561312"/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Historia,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Geografía y Cs. Sociales / 4°A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Daniela Carreño Salinas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7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08 </a:t>
                      </a:r>
                      <a:r>
                        <a:rPr lang="es-MX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Describir distintos paisajes del continente americano, considerando climas, ríos, población, idiomas, países y grandes ciudades, entre otros, y utilizando vocabulario geográfico adecuado.</a:t>
                      </a:r>
                      <a:endParaRPr lang="es-CL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09 </a:t>
                      </a:r>
                      <a:r>
                        <a:rPr lang="es-MX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Reconocer y ubicar los principales recursos naturales de América, considerando su distribución geográfica, su uso, y la importancia de cuidarlos en el marco de un desarrollo sostenible.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4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MX" sz="1400" dirty="0" smtClean="0"/>
                        <a:t>Identifican los principales idiomas hablados en los países del continente (español, portugués, quechua, náhuatl, etc.).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MX" sz="1400" dirty="0" smtClean="0"/>
                        <a:t>Localizan y observan en un mapa los principales recursos naturales de América.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400" dirty="0" smtClean="0"/>
                        <a:t>Enumeran los principales recursos naturales de América (recursos agrícolas y ganaderos, el mar y sus productos, minerales, entre otros).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Paisajes y climas de América </a:t>
                      </a:r>
                      <a:r>
                        <a:rPr lang="es-MX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/ D. Usar herramientas geográficas para ubicar y caracterizar elementos del espacio geográfico, como paisajes, población y recursos naturales.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Realizar evaluación formativa sobre </a:t>
                      </a:r>
                      <a:r>
                        <a:rPr lang="es-MX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los</a:t>
                      </a:r>
                      <a:r>
                        <a:rPr lang="es-MX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idiomas y recursos naturales de América.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4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 </a:t>
                      </a:r>
                      <a:endParaRPr lang="es-CL" sz="14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0" dirty="0" smtClean="0">
                          <a:effectLst/>
                          <a:latin typeface="+mn-lt"/>
                        </a:rPr>
                        <a:t>Completar</a:t>
                      </a:r>
                      <a:r>
                        <a:rPr lang="es-CL" sz="1400" b="0" baseline="0" dirty="0" smtClean="0">
                          <a:effectLst/>
                          <a:latin typeface="+mn-lt"/>
                        </a:rPr>
                        <a:t> la evaluación formativa entrando </a:t>
                      </a:r>
                      <a:r>
                        <a:rPr lang="es-CL" sz="1400" b="0" baseline="0" smtClean="0">
                          <a:effectLst/>
                          <a:latin typeface="+mn-lt"/>
                        </a:rPr>
                        <a:t>al </a:t>
                      </a:r>
                      <a:r>
                        <a:rPr lang="es-CL" sz="1400" b="0" baseline="0" smtClean="0">
                          <a:effectLst/>
                          <a:latin typeface="+mn-lt"/>
                        </a:rPr>
                        <a:t>link </a:t>
                      </a:r>
                      <a:r>
                        <a:rPr lang="es-CL" sz="1400" b="0" baseline="0" smtClean="0">
                          <a:effectLst/>
                          <a:latin typeface="+mn-lt"/>
                          <a:hlinkClick r:id="rId2"/>
                        </a:rPr>
                        <a:t>https://forms.gle/1DF2NrHhwBPW2CKMA</a:t>
                      </a:r>
                      <a:r>
                        <a:rPr lang="es-CL" sz="1400" b="0" baseline="0" smtClean="0">
                          <a:effectLst/>
                          <a:latin typeface="+mn-lt"/>
                        </a:rPr>
                        <a:t> , </a:t>
                      </a:r>
                      <a:r>
                        <a:rPr lang="es-MX" sz="1400" dirty="0" smtClean="0"/>
                        <a:t>automáticamente se enviarán las respuestas o puedes completar las respuestas en el </a:t>
                      </a:r>
                      <a:r>
                        <a:rPr lang="es-MX" sz="1400" dirty="0" err="1" smtClean="0"/>
                        <a:t>pdf</a:t>
                      </a:r>
                      <a:r>
                        <a:rPr lang="es-MX" sz="1400" dirty="0" smtClean="0"/>
                        <a:t> adjunto</a:t>
                      </a:r>
                      <a:r>
                        <a:rPr lang="es-MX" sz="1400" baseline="0" dirty="0" smtClean="0"/>
                        <a:t> y enviar fotografía al correo </a:t>
                      </a:r>
                      <a:r>
                        <a:rPr lang="es-MX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/>
                        </a:rPr>
                        <a:t>daniela.carreno@colegio-jeanpiaget.cl</a:t>
                      </a:r>
                      <a:r>
                        <a:rPr lang="es-MX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s-MX" sz="1400" baseline="0" dirty="0" smtClean="0"/>
                        <a:t> o al </a:t>
                      </a:r>
                      <a:r>
                        <a:rPr lang="es-MX" sz="1400" baseline="0" dirty="0" err="1" smtClean="0"/>
                        <a:t>wsp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+56941645325</a:t>
                      </a:r>
                      <a:r>
                        <a:rPr lang="es-MX" sz="1400" baseline="0" dirty="0" smtClean="0"/>
                        <a:t>.</a:t>
                      </a:r>
                      <a:endParaRPr lang="es-CL" sz="1400" b="0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367" y="0"/>
            <a:ext cx="2841592" cy="3724544"/>
          </a:xfrm>
        </p:spPr>
      </p:pic>
      <p:pic>
        <p:nvPicPr>
          <p:cNvPr id="9" name="Picture 2" descr="C:\Users\Profesor\Downloads\WhatsApp Image 2020-08-01 at 13.42.49 (1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060848"/>
            <a:ext cx="2808312" cy="37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ofesor\Downloads\WhatsApp Image 2020-08-01 at 13.42.50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213" y="3174445"/>
            <a:ext cx="287391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43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Profesor\Downloads\WhatsApp Image 2020-08-01 at 13.42.50 (2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791305"/>
            <a:ext cx="287352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Profesor\Downloads\WhatsApp Image 2020-08-01 at 13.42.5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113" y="3280692"/>
            <a:ext cx="2846887" cy="357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" y="25596"/>
            <a:ext cx="2864064" cy="3531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313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Profesor\Downloads\WhatsApp Image 2020-08-01 at 13.42.51 (1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5" y="15755"/>
            <a:ext cx="2721952" cy="362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rofesor\Downloads\WhatsApp Image 2020-08-01 at 13.42.51 (2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348880"/>
            <a:ext cx="2732977" cy="361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Profesor\Downloads\WhatsApp Image 2020-08-01 at 13.42.51 (3)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731" y="3245576"/>
            <a:ext cx="2712269" cy="361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5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3185</TotalTime>
  <Words>256</Words>
  <Application>Microsoft Office PowerPoint</Application>
  <PresentationFormat>Presentación en pantalla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PLANIFICACIÓN  CLASES VIRTUALES HISTORIA, GEOGRAFÍA Y CS. SOCIALES 4° BÁSICO A SEMANA N° 32 FECHA : 02 al 06 de noviembre de 2020.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Profesor</cp:lastModifiedBy>
  <cp:revision>70</cp:revision>
  <dcterms:created xsi:type="dcterms:W3CDTF">2020-07-06T03:06:52Z</dcterms:created>
  <dcterms:modified xsi:type="dcterms:W3CDTF">2020-10-27T17:50:06Z</dcterms:modified>
</cp:coreProperties>
</file>