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8"/>
  </p:notesMasterIdLst>
  <p:sldIdLst>
    <p:sldId id="298" r:id="rId3"/>
    <p:sldId id="256" r:id="rId4"/>
    <p:sldId id="295" r:id="rId5"/>
    <p:sldId id="299" r:id="rId6"/>
    <p:sldId id="300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>
        <p:scale>
          <a:sx n="100" d="100"/>
          <a:sy n="100" d="100"/>
        </p:scale>
        <p:origin x="-438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31/10/2020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9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31/10/2020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9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31/10/2020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75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31/10/2020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63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31/10/2020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894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31/10/2020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2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31/10/2020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09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31/10/2020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8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31/10/2020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69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31/10/2020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658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31/10/2020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5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31/10/2020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7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ximena.gallardo@colegio-jeanpiaget.c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624004" cy="2644204"/>
          </a:xfrm>
        </p:spPr>
        <p:txBody>
          <a:bodyPr>
            <a:noAutofit/>
          </a:bodyPr>
          <a:lstStyle/>
          <a:p>
            <a:r>
              <a:rPr lang="es-CL" sz="2400" b="1" dirty="0"/>
              <a:t>PLANIFICACIÓN  PARA EL </a:t>
            </a:r>
            <a:r>
              <a:rPr lang="es-CL" sz="2400" b="1" dirty="0" smtClean="0"/>
              <a:t>AUTOAPRENDIZAJE</a:t>
            </a:r>
            <a:br>
              <a:rPr lang="es-CL" sz="2400" b="1" dirty="0" smtClean="0"/>
            </a:br>
            <a:r>
              <a:rPr lang="es-CL" sz="2400" b="1" dirty="0" smtClean="0"/>
              <a:t>EVALUACIÓN FORMATIVA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smtClean="0"/>
              <a:t>N°32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LENGUA Y LITERATURA</a:t>
            </a:r>
            <a:br>
              <a:rPr lang="es-CL" sz="2800" dirty="0" smtClean="0"/>
            </a:br>
            <a:r>
              <a:rPr lang="es-CL" sz="2800" dirty="0" smtClean="0"/>
              <a:t>4 AÑO A</a:t>
            </a:r>
            <a:br>
              <a:rPr lang="es-CL" sz="2800" dirty="0" smtClean="0"/>
            </a:br>
            <a:r>
              <a:rPr lang="es-CL" sz="2800" dirty="0" smtClean="0"/>
              <a:t>DÍA</a:t>
            </a:r>
            <a:r>
              <a:rPr lang="es-CL" sz="2800" dirty="0"/>
              <a:t>: </a:t>
            </a:r>
            <a:r>
              <a:rPr lang="es-CL" sz="2800" dirty="0" smtClean="0"/>
              <a:t>02/11/2020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2989329" cy="2582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645387"/>
              </p:ext>
            </p:extLst>
          </p:nvPr>
        </p:nvGraphicFramePr>
        <p:xfrm>
          <a:off x="467544" y="1196752"/>
          <a:ext cx="8136904" cy="4124866"/>
        </p:xfrm>
        <a:graphic>
          <a:graphicData uri="http://schemas.openxmlformats.org/drawingml/2006/table">
            <a:tbl>
              <a:tblPr firstRow="1" firstCol="1" bandRow="1"/>
              <a:tblGrid>
                <a:gridCol w="2575592"/>
                <a:gridCol w="5561312"/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LENGUAJE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/ 4 AÑO BÁSICO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XIMENA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GALLARDO MUÑOZ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Patricia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Osorio B.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OA6 Leer independientemente y comprender textos no literarios (cartas, biografías, relatos históricos, instrucciones, libros y artículos informativos, noticias, etc.) para ampliar su conocimiento del mundo y formarse una opinión: extrayendo información explícita e implícita; formulando una opinión sobre algún aspecto de la lectura; fundamentando su opinión con información del texto o sus conocimientos previos.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/>
                        <a:t>Aluden a información implícita o explícita de un texto leído al comentar o escribir</a:t>
                      </a:r>
                      <a:endParaRPr lang="es-CL" sz="1200" dirty="0" smtClean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</a:t>
                      </a:r>
                      <a:r>
                        <a:rPr lang="es-CL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/HABILIDADES</a:t>
                      </a:r>
                      <a:endParaRPr lang="es-ES_tradnl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La Noticia / leen ,comprenden, aluden.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Evaluar aprendizajes logrados relacionados con el IE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 </a:t>
                      </a: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trabajados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durante las semanas 29, 30 Y 31.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baseline="0" dirty="0" smtClean="0">
                          <a:effectLst/>
                          <a:latin typeface="+mn-lt"/>
                        </a:rPr>
                        <a:t> Ticket de salida  : Enviar a correo 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hlinkClick r:id="rId2"/>
                        </a:rPr>
                        <a:t>x</a:t>
                      </a:r>
                      <a:r>
                        <a:rPr lang="es-CL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2"/>
                        </a:rPr>
                        <a:t>imena.gallardo@colegio-jeanpiaget.cl</a:t>
                      </a:r>
                      <a:r>
                        <a:rPr lang="es-CL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</a:rPr>
                        <a:t> o enviar de forma digital en clase.</a:t>
                      </a: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91" y="39193"/>
            <a:ext cx="5400600" cy="77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2" r="12939"/>
          <a:stretch/>
        </p:blipFill>
        <p:spPr bwMode="auto">
          <a:xfrm>
            <a:off x="0" y="-39186"/>
            <a:ext cx="9144000" cy="6897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3442394"/>
          </a:xfrm>
        </p:spPr>
        <p:txBody>
          <a:bodyPr>
            <a:normAutofit fontScale="90000"/>
          </a:bodyPr>
          <a:lstStyle/>
          <a:p>
            <a:pPr algn="l"/>
            <a:r>
              <a:rPr lang="es-CL" sz="2800" dirty="0" smtClean="0"/>
              <a:t>Actividad: </a:t>
            </a:r>
            <a:br>
              <a:rPr lang="es-CL" sz="2800" dirty="0" smtClean="0"/>
            </a:br>
            <a:r>
              <a:rPr lang="es-CL" sz="2800" dirty="0" smtClean="0"/>
              <a:t>A continuación ingresa con el siguiente link a desarrollar tu evaluación, recuerda prestar mucha atención en tu </a:t>
            </a:r>
            <a:r>
              <a:rPr lang="es-CL" sz="2800" dirty="0"/>
              <a:t>lectura</a:t>
            </a:r>
            <a:r>
              <a:rPr lang="es-CL" sz="2800" dirty="0" smtClean="0"/>
              <a:t>.</a:t>
            </a:r>
            <a:br>
              <a:rPr lang="es-CL" sz="2800" dirty="0" smtClean="0"/>
            </a:b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/>
            </a:r>
            <a:br>
              <a:rPr lang="es-CL" sz="2800" dirty="0"/>
            </a:br>
            <a:r>
              <a:rPr lang="es-CL" sz="1800" dirty="0"/>
              <a:t/>
            </a:r>
            <a:br>
              <a:rPr lang="es-CL" sz="1800" dirty="0"/>
            </a:br>
            <a:r>
              <a:rPr lang="es-CL" sz="1800" dirty="0" smtClean="0"/>
              <a:t/>
            </a:r>
            <a:br>
              <a:rPr lang="es-CL" sz="1800" dirty="0" smtClean="0"/>
            </a:br>
            <a:r>
              <a:rPr lang="es-CL" sz="1800" dirty="0"/>
              <a:t/>
            </a:r>
            <a:br>
              <a:rPr lang="es-CL" sz="1800" dirty="0"/>
            </a:br>
            <a:r>
              <a:rPr lang="es-CL" sz="2800" dirty="0"/>
              <a:t/>
            </a:r>
            <a:br>
              <a:rPr lang="es-CL" sz="2800" dirty="0"/>
            </a:br>
            <a:endParaRPr lang="es-C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140968"/>
            <a:ext cx="2592288" cy="180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267642"/>
              </p:ext>
            </p:extLst>
          </p:nvPr>
        </p:nvGraphicFramePr>
        <p:xfrm>
          <a:off x="1619672" y="2132856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chemeClr val="tx1"/>
                          </a:solidFill>
                        </a:rPr>
                        <a:t>https://docs.google.com/forms/d/e/1FAIpQLSeJbbbJUekmUpUrd6_1Pm8UrbzSWgjDvggaMBIrx0BJTmKlZw/viewform</a:t>
                      </a:r>
                      <a:endParaRPr lang="es-C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Nos vemos la próxima semana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6"/>
            <a:ext cx="2971452" cy="29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Llamada ovalada"/>
          <p:cNvSpPr/>
          <p:nvPr/>
        </p:nvSpPr>
        <p:spPr>
          <a:xfrm>
            <a:off x="5364088" y="2204864"/>
            <a:ext cx="2664296" cy="1800200"/>
          </a:xfrm>
          <a:prstGeom prst="wedgeEllipseCallout">
            <a:avLst>
              <a:gd name="adj1" fmla="val -98055"/>
              <a:gd name="adj2" fmla="val -74186"/>
            </a:avLst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LECTURA DOMICILIARIA</a:t>
            </a:r>
          </a:p>
          <a:p>
            <a:pPr algn="ctr"/>
            <a:r>
              <a:rPr lang="es-CL" b="1" dirty="0" smtClean="0"/>
              <a:t>¡AY CUANTO ME QUIERO¡</a:t>
            </a:r>
          </a:p>
          <a:p>
            <a:pPr algn="ctr"/>
            <a:r>
              <a:rPr lang="es-CL" dirty="0" smtClean="0"/>
              <a:t>MAURICIO PAREDES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279851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204</Words>
  <Application>Microsoft Office PowerPoint</Application>
  <PresentationFormat>Presentación en pantalla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Tema de Office</vt:lpstr>
      <vt:lpstr>Forma de onda</vt:lpstr>
      <vt:lpstr>PLANIFICACIÓN  PARA EL AUTOAPRENDIZAJE EVALUACIÓN FORMATIVA SEMANA N°32 LENGUA Y LITERATURA 4 AÑO A DÍA: 02/11/2020</vt:lpstr>
      <vt:lpstr>Presentación de PowerPoint</vt:lpstr>
      <vt:lpstr>Presentación de PowerPoint</vt:lpstr>
      <vt:lpstr>Actividad:  A continuación ingresa con el siguiente link a desarrollar tu evaluación, recuerda prestar mucha atención en tu lectura.       </vt:lpstr>
      <vt:lpstr>Nos vemos la próxima semana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115</cp:revision>
  <dcterms:created xsi:type="dcterms:W3CDTF">2020-07-06T03:06:52Z</dcterms:created>
  <dcterms:modified xsi:type="dcterms:W3CDTF">2020-10-31T22:12:15Z</dcterms:modified>
</cp:coreProperties>
</file>