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8" r:id="rId2"/>
    <p:sldId id="256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66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978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31-10-2020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052736"/>
            <a:ext cx="7772400" cy="2088232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b="1" dirty="0"/>
            </a:br>
            <a:r>
              <a:rPr lang="es-CL" sz="2800" b="1" dirty="0"/>
              <a:t>MUSICA 4° AÑO BÁSICO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smtClean="0"/>
              <a:t>N°32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FECHA : </a:t>
            </a:r>
            <a:r>
              <a:rPr lang="es-CL" sz="2800" dirty="0" smtClean="0"/>
              <a:t>Miércoles 04 DE NOVIEMBRE 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sano y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82E0F6D4-D48C-4316-81A7-6C0C5D997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1085" y="3385266"/>
            <a:ext cx="3524931" cy="24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751744"/>
              </p:ext>
            </p:extLst>
          </p:nvPr>
        </p:nvGraphicFramePr>
        <p:xfrm>
          <a:off x="395536" y="112557"/>
          <a:ext cx="8208912" cy="6691242"/>
        </p:xfrm>
        <a:graphic>
          <a:graphicData uri="http://schemas.openxmlformats.org/drawingml/2006/table">
            <a:tbl>
              <a:tblPr firstRow="1" firstCol="1" bandRow="1"/>
              <a:tblGrid>
                <a:gridCol w="25983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105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77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Educación</a:t>
                      </a:r>
                      <a:r>
                        <a:rPr lang="es-CL" sz="1400" baseline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Musical</a:t>
                      </a:r>
                      <a:r>
                        <a:rPr lang="es-C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 4° Año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86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NOMBRE DEL PROFESOR/A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Patricia Osorio Berríos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034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APRENDIZAJE PRIORIZACIÓN NIVEL 1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OA 03 Escuchar música en forma abundante de diversos contextos y culturas poniendo énfasis en: Tradición escrita (docta), música para variadas agrupaciones instrumentales (por ejemplo, "</a:t>
                      </a:r>
                      <a:r>
                        <a:rPr lang="es-ES" sz="1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Entreacte</a:t>
                      </a: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" de J. </a:t>
                      </a:r>
                      <a:r>
                        <a:rPr lang="es-ES" sz="1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AIbert</a:t>
                      </a: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"Marcha Turca" del Septimino de L. V. Beethoven, "Sinfonía </a:t>
                      </a:r>
                      <a:r>
                        <a:rPr lang="es-ES" sz="1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Turangalila</a:t>
                      </a: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" de O. </a:t>
                      </a:r>
                      <a:r>
                        <a:rPr lang="es-ES" sz="1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Messiaen</a:t>
                      </a: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), música descriptiva (por ejemplo, "El tren de </a:t>
                      </a:r>
                      <a:r>
                        <a:rPr lang="es-ES" sz="1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Caipira</a:t>
                      </a: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" de H. Villalobos, "Cuadros de una Exposición" de M. </a:t>
                      </a:r>
                      <a:r>
                        <a:rPr lang="es-ES" sz="1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Mussorsky</a:t>
                      </a: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"Los Peces" de J. Amenábar); Tradición oral (folclor, música de pueblos originarios); Popular (jazz, rock, fusión etc.), música de diversas agrupaciones instrumentales (por ejemplo, canciones como "El Rock del Mundial", música de películas como "</a:t>
                      </a:r>
                      <a:r>
                        <a:rPr lang="es-ES" sz="1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TheYellowSubmarine</a:t>
                      </a: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", musicales como "Jesucristo Superestrella"). Escuchar apreciativamente al menos 20 estilos musicales variados de corta duración en el transcurso del año.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583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INDICADORES DE RETROALIMENTACIÓN PARA OA</a:t>
                      </a:r>
                      <a:endParaRPr kumimoji="0" lang="es-C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Escuchan atentamente, expresando sus impresiones por diferentes medios (verbales, corporales, visuales, musicales).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01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Contenido: </a:t>
                      </a:r>
                      <a:r>
                        <a:rPr lang="es-E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Ritmos y tipos de música</a:t>
                      </a:r>
                      <a:endParaRPr lang="es-ES_trad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Habilidades:</a:t>
                      </a:r>
                      <a:r>
                        <a:rPr lang="es-ES_tradnl" sz="14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Identifican – Describen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14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EVALUAR</a:t>
                      </a:r>
                      <a:r>
                        <a:rPr lang="es-ES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CONTENIDOS VISTOS DURANTE LAS CLASES.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9671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EVALUACIÓN </a:t>
                      </a:r>
                      <a:r>
                        <a:rPr lang="es-ES" sz="1400" b="1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 </a:t>
                      </a:r>
                      <a:r>
                        <a:rPr lang="es-ES" sz="1400" b="1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SIGUIENDO </a:t>
                      </a:r>
                      <a:r>
                        <a:rPr lang="es-ES" sz="14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LINK INDICADO EL DIA 04 /11/2020.</a:t>
                      </a:r>
                      <a:endParaRPr lang="es-ES" sz="1400" b="1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986" y="112557"/>
            <a:ext cx="588161" cy="50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2647</TotalTime>
  <Words>268</Words>
  <Application>Microsoft Office PowerPoint</Application>
  <PresentationFormat>Presentación en pantalla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PLANIFICACIÓN  CLASES VIRTUALES MUSICA 4° AÑO BÁSICO SEMANA N°32 FECHA : Miércoles 04 DE NOVIEMBRE 2020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121</cp:revision>
  <dcterms:created xsi:type="dcterms:W3CDTF">2020-07-06T03:06:52Z</dcterms:created>
  <dcterms:modified xsi:type="dcterms:W3CDTF">2020-10-31T21:53:44Z</dcterms:modified>
</cp:coreProperties>
</file>