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94" r:id="rId6"/>
    <p:sldId id="258" r:id="rId7"/>
    <p:sldId id="304" r:id="rId8"/>
    <p:sldId id="307" r:id="rId9"/>
    <p:sldId id="301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9" autoAdjust="0"/>
    <p:restoredTop sz="86477" autoAdjust="0"/>
  </p:normalViewPr>
  <p:slideViewPr>
    <p:cSldViewPr>
      <p:cViewPr>
        <p:scale>
          <a:sx n="77" d="100"/>
          <a:sy n="77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SEMANA 32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02-11-2020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02219"/>
              </p:ext>
            </p:extLst>
          </p:nvPr>
        </p:nvGraphicFramePr>
        <p:xfrm>
          <a:off x="467544" y="544457"/>
          <a:ext cx="8136904" cy="437336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/CUARTO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Adelina </a:t>
                      </a:r>
                      <a:r>
                        <a:rPr lang="es-CL" sz="12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Elgueta Cornejo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y aceptar sus propias emociones y las de los demás y practicar estrategias personales de manejo emocional (por ejemplo, esperar un tiempo, escuchar al otro y considerar su impacto en los demás)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+mn-lt"/>
                        </a:rPr>
                        <a:t>IE5: Identifican de qué manera las diversas formas de expresar una emoción pueden impactar positiva o negativamente a otras personas, por medio de estrategias.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+mn-lt"/>
                        </a:rPr>
                        <a:t>IE6: Usan estrategias para manejar sus emociones, como considerar las consecuencias de lo que harán, escuchar a otros, esperar un tiempo.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Emociones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– Representar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</a:t>
                      </a:r>
                      <a:r>
                        <a:rPr lang="es-C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el cuento “Picapedrero” las emociones y valores que encuentran en él.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0" baseline="0" dirty="0" smtClean="0">
                          <a:effectLst/>
                          <a:latin typeface="+mn-lt"/>
                        </a:rPr>
                        <a:t> de Salida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+mn-lt"/>
                        </a:rPr>
                        <a:t>IE5: Identifican de qué manera las diversas formas de expresar una emoción pueden impactar positiva o negativamente a otras personas, por medio de estrategias.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+mn-lt"/>
                        </a:rPr>
                        <a:t>IE6: Usan estrategias para manejar sus emociones, como considerar las consecuencias de lo que harán, escuchar a otros, esperar un tiempo.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 smtClean="0">
                <a:solidFill>
                  <a:srgbClr val="FF0000"/>
                </a:solidFill>
              </a:rPr>
              <a:t>*optativo </a:t>
            </a:r>
            <a:endParaRPr lang="es-CL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352928" cy="2088232"/>
          </a:xfrm>
        </p:spPr>
        <p:txBody>
          <a:bodyPr>
            <a:normAutofit fontScale="40000" lnSpcReduction="20000"/>
          </a:bodyPr>
          <a:lstStyle/>
          <a:p>
            <a:pPr algn="just"/>
            <a:endParaRPr lang="es-CL" sz="3000" b="1" dirty="0" smtClean="0"/>
          </a:p>
          <a:p>
            <a:r>
              <a:rPr lang="es-CL" sz="20000" b="1" dirty="0" smtClean="0">
                <a:solidFill>
                  <a:schemeClr val="tx2"/>
                </a:solidFill>
              </a:rPr>
              <a:t>Cuentacuentos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971600" y="2060848"/>
            <a:ext cx="7128792" cy="2304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Escucha atentamente el cuento “El Picapedrero” Cuento Popular Chino.</a:t>
            </a:r>
            <a:endParaRPr lang="es-CL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76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1115617" y="1108870"/>
            <a:ext cx="6840760" cy="44083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Actividad: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Responde las preguntas que te realizarán las profesoras: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¿Quién es el protagonista del cuento?</a:t>
            </a:r>
          </a:p>
          <a:p>
            <a:pPr marL="342900" indent="-342900" algn="just">
              <a:buAutoNum type="alphaLcPeriod"/>
            </a:pPr>
            <a:endParaRPr lang="es-CL" dirty="0">
              <a:solidFill>
                <a:schemeClr val="tx1"/>
              </a:solidFill>
            </a:endParaRP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Describe la personalidad del protagonista</a:t>
            </a:r>
          </a:p>
          <a:p>
            <a:pPr marL="342900" indent="-342900" algn="just">
              <a:buAutoNum type="alphaLcPeriod"/>
            </a:pPr>
            <a:endParaRPr lang="es-CL" dirty="0">
              <a:solidFill>
                <a:schemeClr val="tx1"/>
              </a:solidFill>
            </a:endParaRP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Haz un pequeño resumen del cuento</a:t>
            </a:r>
          </a:p>
          <a:p>
            <a:pPr marL="342900" indent="-342900" algn="just">
              <a:buAutoNum type="alphaLcPeriod"/>
            </a:pPr>
            <a:endParaRPr lang="es-CL" dirty="0">
              <a:solidFill>
                <a:schemeClr val="tx1"/>
              </a:solidFill>
            </a:endParaRP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Describe las emociones que sintió el picapedrero</a:t>
            </a:r>
          </a:p>
          <a:p>
            <a:pPr marL="342900" indent="-342900" algn="just">
              <a:buAutoNum type="alphaLcPeriod"/>
            </a:pPr>
            <a:endParaRPr lang="es-CL" dirty="0">
              <a:solidFill>
                <a:schemeClr val="tx1"/>
              </a:solidFill>
            </a:endParaRPr>
          </a:p>
          <a:p>
            <a:pPr algn="just"/>
            <a:endParaRPr lang="es-CL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lphaL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12697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ORIENTACIÓN </a:t>
            </a:r>
          </a:p>
          <a:p>
            <a:pPr algn="ctr"/>
            <a:r>
              <a:rPr lang="es-CL" sz="2000" b="1" dirty="0" smtClean="0"/>
              <a:t>OA4: IE5-IE6</a:t>
            </a:r>
          </a:p>
          <a:p>
            <a:pPr algn="ctr"/>
            <a:r>
              <a:rPr lang="es-CL" sz="2000" b="1" dirty="0" smtClean="0"/>
              <a:t>SEMANA 32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03548" y="1700808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Rectángulo redondeado"/>
          <p:cNvSpPr/>
          <p:nvPr/>
        </p:nvSpPr>
        <p:spPr>
          <a:xfrm>
            <a:off x="3707904" y="5338656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sp>
        <p:nvSpPr>
          <p:cNvPr id="10" name="Rectángulo redondeado 9"/>
          <p:cNvSpPr/>
          <p:nvPr/>
        </p:nvSpPr>
        <p:spPr>
          <a:xfrm>
            <a:off x="752823" y="4576915"/>
            <a:ext cx="1296144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ONLINE</a:t>
            </a:r>
            <a:endParaRPr lang="es-CL" dirty="0"/>
          </a:p>
        </p:txBody>
      </p:sp>
      <p:sp>
        <p:nvSpPr>
          <p:cNvPr id="11" name="Flecha derecha 10"/>
          <p:cNvSpPr/>
          <p:nvPr/>
        </p:nvSpPr>
        <p:spPr>
          <a:xfrm>
            <a:off x="2339752" y="4627115"/>
            <a:ext cx="936104" cy="30381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/>
          <p:cNvSpPr txBox="1"/>
          <p:nvPr/>
        </p:nvSpPr>
        <p:spPr>
          <a:xfrm>
            <a:off x="503548" y="2492896"/>
            <a:ext cx="774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dirty="0" smtClean="0"/>
              <a:t>Imagina que eres parte del cuento y dibuja una escena que te haya llamado la atención</a:t>
            </a:r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Identifica las emociones y valores que expresa el cuento “Picapedrero”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428</Words>
  <Application>Microsoft Office PowerPoint</Application>
  <PresentationFormat>Presentación en pantalla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PLANIFICACIÓN  CLASES VIRTUALES Orientación  SEMANA 32 FECHA : 02-11-2020</vt:lpstr>
      <vt:lpstr>Presentación de PowerPoint</vt:lpstr>
      <vt:lpstr>Presentación de PowerPoint</vt:lpstr>
      <vt:lpstr>Presentación de PowerPoint</vt:lpstr>
      <vt:lpstr>Importante:</vt:lpstr>
      <vt:lpstr>Presentación de PowerPoint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121</cp:revision>
  <dcterms:created xsi:type="dcterms:W3CDTF">2020-07-06T03:06:52Z</dcterms:created>
  <dcterms:modified xsi:type="dcterms:W3CDTF">2020-11-01T18:58:37Z</dcterms:modified>
</cp:coreProperties>
</file>