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93" r:id="rId3"/>
    <p:sldId id="289" r:id="rId4"/>
    <p:sldId id="264" r:id="rId5"/>
    <p:sldId id="265" r:id="rId6"/>
    <p:sldId id="266" r:id="rId7"/>
    <p:sldId id="284" r:id="rId8"/>
    <p:sldId id="285" r:id="rId9"/>
    <p:sldId id="267" r:id="rId10"/>
    <p:sldId id="271" r:id="rId11"/>
    <p:sldId id="297" r:id="rId12"/>
    <p:sldId id="294" r:id="rId13"/>
    <p:sldId id="296" r:id="rId14"/>
    <p:sldId id="299" r:id="rId15"/>
    <p:sldId id="298" r:id="rId16"/>
    <p:sldId id="272" r:id="rId17"/>
    <p:sldId id="300" r:id="rId18"/>
    <p:sldId id="286" r:id="rId19"/>
    <p:sldId id="269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00FF00"/>
    <a:srgbClr val="FF00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09-11-2020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ia.caceres@colegio-jeanpiaget.c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4° GRADE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RETROALIMENTACIÓN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WEEK N°33</a:t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>
                <a:latin typeface="Comic Sans MS" panose="030F0702030302020204" pitchFamily="66" charset="0"/>
              </a:rPr>
              <a:t>DATE: NOVEMBER 11th 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latin typeface="Comic Sans MS" panose="030F0702030302020204" pitchFamily="66" charset="0"/>
              </a:rPr>
              <a:t>Miss Pía Cáceres G.</a:t>
            </a: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00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Resultado por indicadores</a:t>
            </a:r>
            <a:br>
              <a:rPr lang="es-CL" dirty="0"/>
            </a:b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30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-Repiten y dramatizan un diálogo simple y breve.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05608"/>
              </p:ext>
            </p:extLst>
          </p:nvPr>
        </p:nvGraphicFramePr>
        <p:xfrm>
          <a:off x="566057" y="2685052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Logrados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30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100%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11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Speak to Sally? 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167813" y="1923041"/>
            <a:ext cx="8618376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Hello?</a:t>
            </a:r>
          </a:p>
          <a:p>
            <a:r>
              <a:rPr lang="en-US" dirty="0"/>
              <a:t>  Hello. Can I speak to Sally, please?</a:t>
            </a:r>
          </a:p>
          <a:p>
            <a:r>
              <a:rPr lang="en-US" dirty="0"/>
              <a:t>Speaking.</a:t>
            </a:r>
          </a:p>
          <a:p>
            <a:endParaRPr lang="en-US" dirty="0"/>
          </a:p>
          <a:p>
            <a:r>
              <a:rPr lang="en-US" dirty="0"/>
              <a:t>Hi. This is Hana.</a:t>
            </a:r>
          </a:p>
          <a:p>
            <a:r>
              <a:rPr lang="en-US" dirty="0"/>
              <a:t>Hi, Hana. What's up?</a:t>
            </a:r>
          </a:p>
          <a:p>
            <a:r>
              <a:rPr lang="en-US" dirty="0"/>
              <a:t>Kate is sick.</a:t>
            </a:r>
          </a:p>
          <a:p>
            <a:r>
              <a:rPr lang="en-US" dirty="0"/>
              <a:t>That's too bad.</a:t>
            </a:r>
          </a:p>
          <a:p>
            <a:r>
              <a:rPr lang="en-US" dirty="0" err="1"/>
              <a:t>Em</a:t>
            </a:r>
            <a:r>
              <a:rPr lang="en-US" dirty="0"/>
              <a:t>... How about going to see her?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284098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Task</a:t>
            </a:r>
            <a:r>
              <a:rPr lang="es-MX" dirty="0"/>
              <a:t> 1: 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dialogue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94" t="31460" r="34369" b="25103"/>
          <a:stretch/>
        </p:blipFill>
        <p:spPr>
          <a:xfrm>
            <a:off x="2338251" y="1417638"/>
            <a:ext cx="6479177" cy="379475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84730" y="5660963"/>
            <a:ext cx="5386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https://www.youtube.com/watch?v=KKh_CallEp8&amp;t=7s</a:t>
            </a:r>
          </a:p>
        </p:txBody>
      </p:sp>
    </p:spTree>
    <p:extLst>
      <p:ext uri="{BB962C8B-B14F-4D97-AF65-F5344CB8AC3E}">
        <p14:creationId xmlns:p14="http://schemas.microsoft.com/office/powerpoint/2010/main" val="246427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Task</a:t>
            </a:r>
            <a:r>
              <a:rPr lang="es-MX" dirty="0"/>
              <a:t> 2:Repeat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dialogue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Kevin: Oh, it’s John. What’s up John!</a:t>
            </a:r>
          </a:p>
          <a:p>
            <a:r>
              <a:rPr lang="en-US" dirty="0"/>
              <a:t>John: Hey, great to see you guys.</a:t>
            </a:r>
          </a:p>
          <a:p>
            <a:r>
              <a:rPr lang="en-US" dirty="0"/>
              <a:t>Anne: We were just talking about you.</a:t>
            </a:r>
          </a:p>
          <a:p>
            <a:r>
              <a:rPr lang="en-US" dirty="0"/>
              <a:t>Jessica: Where are you from?</a:t>
            </a:r>
          </a:p>
          <a:p>
            <a:r>
              <a:rPr lang="en-US" dirty="0"/>
              <a:t>John: Oh. I’m from Sweden!</a:t>
            </a:r>
          </a:p>
          <a:p>
            <a:r>
              <a:rPr lang="en-US" dirty="0"/>
              <a:t>Anne: Wow, Sweden? It’s really far away!</a:t>
            </a:r>
          </a:p>
          <a:p>
            <a:r>
              <a:rPr lang="en-US" dirty="0"/>
              <a:t>John: Um, it’s not that far, compare to other countries in Europe.</a:t>
            </a:r>
          </a:p>
          <a:p>
            <a:r>
              <a:rPr lang="en-US" dirty="0"/>
              <a:t>Kevin: Do people speak English in Sweden?</a:t>
            </a:r>
          </a:p>
          <a:p>
            <a:r>
              <a:rPr lang="en-US" dirty="0"/>
              <a:t>John: No. We use Swedish.</a:t>
            </a:r>
          </a:p>
          <a:p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Jessica: But you are really fluent in English!</a:t>
            </a:r>
          </a:p>
          <a:p>
            <a:r>
              <a:rPr lang="en-US" dirty="0"/>
              <a:t>John: Thanks. My dad is a diplomat, so I grew up in many different countries.</a:t>
            </a:r>
          </a:p>
          <a:p>
            <a:r>
              <a:rPr lang="en-US" dirty="0"/>
              <a:t>Kevin: Wow! Which country have you been?</a:t>
            </a:r>
          </a:p>
          <a:p>
            <a:r>
              <a:rPr lang="en-US" dirty="0"/>
              <a:t>John: Umm. Mostly all European countries such as, Germany and France. And Dubai in Middle East. </a:t>
            </a:r>
          </a:p>
          <a:p>
            <a:r>
              <a:rPr lang="en-US" dirty="0"/>
              <a:t>      Oh and South Korea in Asia.</a:t>
            </a:r>
          </a:p>
          <a:p>
            <a:r>
              <a:rPr lang="en-US" dirty="0"/>
              <a:t>Anne: South Korea? That’s where my family come from.</a:t>
            </a:r>
          </a:p>
          <a:p>
            <a:r>
              <a:rPr lang="en-US" dirty="0"/>
              <a:t>John: Oh really? Korea is an awesome country!</a:t>
            </a:r>
          </a:p>
          <a:p>
            <a:r>
              <a:rPr lang="en-US" dirty="0"/>
              <a:t>Anne: Right. Really nice to meet you, John!</a:t>
            </a:r>
          </a:p>
          <a:p>
            <a:r>
              <a:rPr lang="en-US" dirty="0"/>
              <a:t>Kevin: John, are you good at yoyo?</a:t>
            </a:r>
          </a:p>
          <a:p>
            <a:r>
              <a:rPr lang="en-US" dirty="0"/>
              <a:t>John: Of course! I can do tricks with this!</a:t>
            </a:r>
          </a:p>
          <a:p>
            <a:r>
              <a:rPr lang="en-US" dirty="0"/>
              <a:t>Kevin: Wow! Nice!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Resultado por indicadores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63342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Logrados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30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100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30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2</a:t>
            </a: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-Escuchan y siguen atentamente un cuento, diálogo o artículo informativo con ayuda de imágenes.</a:t>
            </a: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1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the next dialogue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167813" y="1923041"/>
            <a:ext cx="8618376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Hello?</a:t>
            </a:r>
          </a:p>
          <a:p>
            <a:r>
              <a:rPr lang="en-US" dirty="0"/>
              <a:t>  Hello. Can I speak to Sally, please?</a:t>
            </a:r>
          </a:p>
          <a:p>
            <a:r>
              <a:rPr lang="en-US" dirty="0"/>
              <a:t>Speaking.</a:t>
            </a:r>
          </a:p>
          <a:p>
            <a:endParaRPr lang="en-US" dirty="0"/>
          </a:p>
          <a:p>
            <a:r>
              <a:rPr lang="en-US" dirty="0"/>
              <a:t>Hi. This is Hana.</a:t>
            </a:r>
          </a:p>
          <a:p>
            <a:r>
              <a:rPr lang="en-US" dirty="0"/>
              <a:t>Hi, Hana. What's up?</a:t>
            </a:r>
          </a:p>
          <a:p>
            <a:r>
              <a:rPr lang="en-US" dirty="0"/>
              <a:t>Kate is sick.</a:t>
            </a:r>
          </a:p>
          <a:p>
            <a:r>
              <a:rPr lang="en-US" dirty="0"/>
              <a:t>That's too bad.</a:t>
            </a:r>
          </a:p>
          <a:p>
            <a:r>
              <a:rPr lang="en-US" dirty="0" err="1"/>
              <a:t>Em</a:t>
            </a:r>
            <a:r>
              <a:rPr lang="en-US" dirty="0"/>
              <a:t>... How about going to see her?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638"/>
            <a:ext cx="284098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Resultado por indicadores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63342"/>
              </p:ext>
            </p:extLst>
          </p:nvPr>
        </p:nvGraphicFramePr>
        <p:xfrm>
          <a:off x="391383" y="2423699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Logrados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30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100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594273" y="53883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30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58537" y="901337"/>
            <a:ext cx="9312072" cy="12279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3</a:t>
            </a:r>
          </a:p>
          <a:p>
            <a:pPr lvl="0" algn="ctr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-Repiten expresiones o frases que se repiten en </a:t>
            </a:r>
            <a:r>
              <a:rPr lang="es-MX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chants</a:t>
            </a:r>
            <a:r>
              <a:rPr lang="es-MX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canciones y poemas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6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LISTEN AND WATCH THE NEXT VIDEO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691" t="18740" r="34196" b="33045"/>
          <a:stretch/>
        </p:blipFill>
        <p:spPr>
          <a:xfrm>
            <a:off x="2634342" y="1737360"/>
            <a:ext cx="6923316" cy="312202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47284" y="5569522"/>
            <a:ext cx="489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https://www.youtube.com/watch?v=VsgpUHUYuJI</a:t>
            </a:r>
          </a:p>
        </p:txBody>
      </p:sp>
    </p:spTree>
    <p:extLst>
      <p:ext uri="{BB962C8B-B14F-4D97-AF65-F5344CB8AC3E}">
        <p14:creationId xmlns:p14="http://schemas.microsoft.com/office/powerpoint/2010/main" val="11519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04502"/>
            <a:ext cx="10972800" cy="1143000"/>
          </a:xfrm>
        </p:spPr>
        <p:txBody>
          <a:bodyPr>
            <a:normAutofit/>
          </a:bodyPr>
          <a:lstStyle/>
          <a:p>
            <a:r>
              <a:rPr lang="es-MX" sz="4000" dirty="0" err="1"/>
              <a:t>Sing</a:t>
            </a:r>
            <a:r>
              <a:rPr lang="es-MX" sz="4000" dirty="0"/>
              <a:t> </a:t>
            </a:r>
            <a:r>
              <a:rPr lang="es-MX" sz="4000" dirty="0" err="1"/>
              <a:t>the</a:t>
            </a:r>
            <a:r>
              <a:rPr lang="es-MX" sz="4000" dirty="0"/>
              <a:t> </a:t>
            </a:r>
            <a:r>
              <a:rPr lang="es-MX" sz="4000" dirty="0" err="1"/>
              <a:t>song</a:t>
            </a:r>
            <a:r>
              <a:rPr lang="es-MX" sz="4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269" y="10930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00" y="2848919"/>
            <a:ext cx="2237426" cy="20484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606" y="1568649"/>
            <a:ext cx="5432007" cy="46089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126" y="1627431"/>
            <a:ext cx="4516552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1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33</a:t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657643" y="1912240"/>
            <a:ext cx="8876714" cy="4762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dialogue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s-MX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Move, move, move, move.</a:t>
            </a:r>
          </a:p>
          <a:p>
            <a:pPr lvl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Move, move, move, move.</a:t>
            </a:r>
          </a:p>
          <a:p>
            <a:pPr lvl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Move, move, move, move.</a:t>
            </a:r>
          </a:p>
          <a:p>
            <a:pPr lvl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to the right.</a:t>
            </a:r>
          </a:p>
          <a:p>
            <a:pPr lvl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Stop!</a:t>
            </a:r>
          </a:p>
          <a:p>
            <a:pPr lvl="0"/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arms.</a:t>
            </a:r>
          </a:p>
          <a:p>
            <a:pPr lvl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around.</a:t>
            </a:r>
          </a:p>
          <a:p>
            <a:pPr lvl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Wiggle your fingers.</a:t>
            </a:r>
          </a:p>
          <a:p>
            <a:pPr lvl="0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touch your…..head!</a:t>
            </a:r>
          </a:p>
          <a:p>
            <a:pPr lvl="0"/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What was the most difficult part of the test for you? Explain</a:t>
            </a:r>
            <a:endPara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991633" y="3343333"/>
            <a:ext cx="2061710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Email: </a:t>
            </a:r>
            <a:r>
              <a:rPr lang="es-MX" dirty="0">
                <a:solidFill>
                  <a:schemeClr val="tx1"/>
                </a:solidFill>
                <a:hlinkClick r:id="rId3"/>
              </a:rPr>
              <a:t>pia.caceres@colegio-jeanpiaget.cl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>
                <a:solidFill>
                  <a:schemeClr val="tx1"/>
                </a:solidFill>
              </a:rPr>
              <a:t>Telefono</a:t>
            </a:r>
            <a:r>
              <a:rPr lang="es-MX" dirty="0">
                <a:solidFill>
                  <a:schemeClr val="tx1"/>
                </a:solidFill>
              </a:rPr>
              <a:t>: +569 32735472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357" y="125381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6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Comic Sans MS" panose="030F0702030302020204" pitchFamily="66" charset="0"/>
              </a:rPr>
              <a:t>Virtual </a:t>
            </a:r>
            <a:r>
              <a:rPr lang="es-MX" b="1" dirty="0" err="1">
                <a:latin typeface="Comic Sans MS" panose="030F0702030302020204" pitchFamily="66" charset="0"/>
              </a:rPr>
              <a:t>classroom</a:t>
            </a:r>
            <a:r>
              <a:rPr lang="es-MX" b="1" dirty="0">
                <a:latin typeface="Comic Sans MS" panose="030F0702030302020204" pitchFamily="66" charset="0"/>
              </a:rPr>
              <a:t> rules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750264">
            <a:off x="479145" y="-345077"/>
            <a:ext cx="2366715" cy="23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5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19028"/>
              </p:ext>
            </p:extLst>
          </p:nvPr>
        </p:nvGraphicFramePr>
        <p:xfrm>
          <a:off x="469408" y="156756"/>
          <a:ext cx="11347454" cy="6620470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6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9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-Repiten y dramatizan un diálogo simple y breve.</a:t>
                      </a:r>
                    </a:p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-Escuchan y siguen atentamente un cuento, diálogo o artículo informativo con ayuda de imágenes.</a:t>
                      </a:r>
                    </a:p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-Repiten expresiones o frases que se repiten en </a:t>
                      </a:r>
                      <a:r>
                        <a:rPr lang="es-MX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canciones y poemas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Retroalimentación  de evaluación formativa n°2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CL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Retroalimentar</a:t>
                      </a:r>
                      <a:r>
                        <a:rPr lang="es-MX" sz="12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aprendizajes descendidos en relación a los siguientes indicadores: </a:t>
                      </a: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-Demuestran entusiasmo al escuchar y repetir poemas, </a:t>
                      </a:r>
                      <a:r>
                        <a:rPr lang="es-MX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canciones, realizando acciones, bailando o cantando.</a:t>
                      </a:r>
                    </a:p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-Realizan acciones de acuerdo a lo escuchado en canciones, </a:t>
                      </a:r>
                      <a:r>
                        <a:rPr lang="es-MX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 indicaciones del docente.</a:t>
                      </a:r>
                    </a:p>
                    <a:p>
                      <a:pPr lvl="0"/>
                      <a:endParaRPr lang="es-MX" sz="12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-Repiten y cantan </a:t>
                      </a:r>
                      <a:r>
                        <a:rPr lang="es-MX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canciones.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2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7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ticket de salida</a:t>
                      </a:r>
                    </a:p>
                    <a:p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88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Importante</a:t>
            </a:r>
            <a:r>
              <a:rPr lang="es-MX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7" b="98123" l="9972" r="95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la imagen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esta imagen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inglés.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Cuando esté la imagen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269488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Resultado total de evaluación semana 32</a:t>
            </a:r>
            <a:br>
              <a:rPr lang="es-CL" dirty="0"/>
            </a:br>
            <a:endParaRPr lang="es-C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025947"/>
              </p:ext>
            </p:extLst>
          </p:nvPr>
        </p:nvGraphicFramePr>
        <p:xfrm>
          <a:off x="248195" y="2034430"/>
          <a:ext cx="11409233" cy="2366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 marL="158365" marR="1583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 marL="158365" marR="1583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Logrados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30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100%</a:t>
                      </a:r>
                    </a:p>
                  </a:txBody>
                  <a:tcPr marL="158365" marR="15836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7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Medianamente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logrados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Por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 lograr 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0%</a:t>
                      </a:r>
                    </a:p>
                  </a:txBody>
                  <a:tcPr marL="158365" marR="158365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3971108" y="940485"/>
            <a:ext cx="3735977" cy="8157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estudiantes: 30</a:t>
            </a:r>
          </a:p>
        </p:txBody>
      </p:sp>
    </p:spTree>
    <p:extLst>
      <p:ext uri="{BB962C8B-B14F-4D97-AF65-F5344CB8AC3E}">
        <p14:creationId xmlns:p14="http://schemas.microsoft.com/office/powerpoint/2010/main" val="48751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Contenidos por lograr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1</a:t>
            </a:r>
          </a:p>
          <a:p>
            <a:pPr lvl="0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-Repiten y dramatizan un diálogo simple y breve.</a:t>
            </a:r>
          </a:p>
          <a:p>
            <a:pPr lvl="0"/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6" y="1600201"/>
            <a:ext cx="1469530" cy="17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8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WHAT IS YOUR FAVORITE SONG?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Inicio</a:t>
            </a: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43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MOTIVACIÓN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Recuerda qu</a:t>
            </a:r>
            <a:r>
              <a:rPr lang="es-MX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hoy trabajaremos en nuestra alimentación, para comenzar observemos el siguiente video.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467" t="18220" r="34798" b="24880"/>
          <a:stretch/>
        </p:blipFill>
        <p:spPr>
          <a:xfrm>
            <a:off x="5717177" y="1374354"/>
            <a:ext cx="5512526" cy="295220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905897" y="4783505"/>
            <a:ext cx="4717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https://www.youtube.com/watch?v=hlzvrEfyL2Y</a:t>
            </a:r>
          </a:p>
        </p:txBody>
      </p:sp>
    </p:spTree>
    <p:extLst>
      <p:ext uri="{BB962C8B-B14F-4D97-AF65-F5344CB8AC3E}">
        <p14:creationId xmlns:p14="http://schemas.microsoft.com/office/powerpoint/2010/main" val="86829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3701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 </a:t>
            </a:r>
            <a:r>
              <a:rPr lang="es-MX" b="1" dirty="0"/>
              <a:t>Retroalimentación semana 32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Objetivo: 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Retroalimentar aprendizajes descendidos en relación a los siguientes indicadores:</a:t>
            </a:r>
          </a:p>
          <a:p>
            <a:pPr algn="just">
              <a:spcAft>
                <a:spcPts val="0"/>
              </a:spcAft>
            </a:pPr>
            <a:endParaRPr lang="es-MX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-Repiten y dramatizan un diálogo simple y breve.</a:t>
            </a:r>
          </a:p>
          <a:p>
            <a:pPr marL="0" indent="0" algn="just">
              <a:spcAft>
                <a:spcPts val="0"/>
              </a:spcAft>
              <a:buNone/>
            </a:pPr>
            <a:endParaRPr lang="es-MX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-Escuchan y siguen atentamente un cuento, diálogo o artículo informativo con ayuda de imágenes.</a:t>
            </a:r>
          </a:p>
          <a:p>
            <a:pPr marL="0" indent="0" algn="just">
              <a:spcAft>
                <a:spcPts val="0"/>
              </a:spcAft>
              <a:buNone/>
            </a:pPr>
            <a:endParaRPr lang="es-MX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-Repiten expresiones o frases que se repiten en </a:t>
            </a:r>
            <a:r>
              <a:rPr lang="es-MX" sz="3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chants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canciones y poemas</a:t>
            </a:r>
          </a:p>
          <a:p>
            <a:pPr marL="0" indent="0" algn="just">
              <a:spcAft>
                <a:spcPts val="0"/>
              </a:spcAft>
              <a:buNone/>
            </a:pPr>
            <a:endParaRPr lang="es-MX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es-MX" sz="3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es-MX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37056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49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/>
              <a:t>November</a:t>
            </a:r>
            <a:r>
              <a:rPr lang="es-MX" sz="2400" dirty="0"/>
              <a:t> 11th, 2020</a:t>
            </a:r>
          </a:p>
        </p:txBody>
      </p:sp>
      <p:pic>
        <p:nvPicPr>
          <p:cNvPr id="7" name="Picture 2" descr="Lápiz De Dibujo Escribir Ilustración De Vector De Sombra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" b="89905" l="97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820" y="1232722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9174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1044</Words>
  <Application>Microsoft Office PowerPoint</Application>
  <PresentationFormat>Panorámica</PresentationFormat>
  <Paragraphs>198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Times New Roman</vt:lpstr>
      <vt:lpstr>1_Tema de Office</vt:lpstr>
      <vt:lpstr>4° GRADE RETROALIMENTACIÓN WEEK N°33 DATE: NOVEMBER 11th , 2020</vt:lpstr>
      <vt:lpstr>Virtual classroom rules</vt:lpstr>
      <vt:lpstr>Presentación de PowerPoint</vt:lpstr>
      <vt:lpstr>Importante </vt:lpstr>
      <vt:lpstr>Resultado total de evaluación semana 32 </vt:lpstr>
      <vt:lpstr>Contenidos por lograr </vt:lpstr>
      <vt:lpstr>Inicio</vt:lpstr>
      <vt:lpstr>MOTIVACIÓN</vt:lpstr>
      <vt:lpstr> Retroalimentación semana 32 </vt:lpstr>
      <vt:lpstr>Resultado por indicadores </vt:lpstr>
      <vt:lpstr>Can I Speak to Sally? </vt:lpstr>
      <vt:lpstr>Task 1: Listen the next dialogue</vt:lpstr>
      <vt:lpstr>Task 2:Repeat the next dialogue</vt:lpstr>
      <vt:lpstr>Resultado por indicadores </vt:lpstr>
      <vt:lpstr>Read the next dialogue</vt:lpstr>
      <vt:lpstr>Resultado por indicadores </vt:lpstr>
      <vt:lpstr>LISTEN AND WATCH THE NEXT VIDEO</vt:lpstr>
      <vt:lpstr>Sing the song </vt:lpstr>
      <vt:lpstr>EXIT TICKET 33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Coordinación JP</cp:lastModifiedBy>
  <cp:revision>107</cp:revision>
  <dcterms:created xsi:type="dcterms:W3CDTF">2020-08-03T02:54:47Z</dcterms:created>
  <dcterms:modified xsi:type="dcterms:W3CDTF">2020-11-09T13:28:18Z</dcterms:modified>
</cp:coreProperties>
</file>