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298" r:id="rId3"/>
    <p:sldId id="256" r:id="rId4"/>
    <p:sldId id="295" r:id="rId5"/>
    <p:sldId id="310" r:id="rId6"/>
    <p:sldId id="305" r:id="rId7"/>
    <p:sldId id="308" r:id="rId8"/>
    <p:sldId id="306" r:id="rId9"/>
    <p:sldId id="301" r:id="rId10"/>
    <p:sldId id="317" r:id="rId11"/>
    <p:sldId id="313" r:id="rId12"/>
    <p:sldId id="314" r:id="rId13"/>
    <p:sldId id="297" r:id="rId14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66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13" autoAdjust="0"/>
    <p:restoredTop sz="86477" autoAdjust="0"/>
  </p:normalViewPr>
  <p:slideViewPr>
    <p:cSldViewPr>
      <p:cViewPr varScale="1">
        <p:scale>
          <a:sx n="114" d="100"/>
          <a:sy n="114" d="100"/>
        </p:scale>
        <p:origin x="1536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22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1DCF9-6906-40AE-9A3E-DA31479E690A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CB537C-D402-466D-8D59-2D0DD8A6FDC3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08741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CB537C-D402-466D-8D59-2D0DD8A6FDC3}" type="slidenum">
              <a:rPr lang="es-CL" smtClean="0"/>
              <a:t>12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500368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041167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7414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907426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064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7600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15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2328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4875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330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0532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246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622261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21791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2172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0882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33145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85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052319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58824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947619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10902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38531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CC9408-C9F9-4FD8-8325-38140F465313}" type="datetimeFigureOut">
              <a:rPr lang="es-CL" smtClean="0"/>
              <a:t>05-11-2020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FD08D6-E5B1-4656-83E4-64E93B7E009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769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67A8-C3ED-44C8-BF6E-EF096A61B013}" type="datetimeFigureOut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05-11-2020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F5660-5BFF-417C-845D-54EB58F57CEF}" type="slidenum">
              <a:rPr lang="es-CL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33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microsoft.com/office/2007/relationships/hdphoto" Target="../media/hdphoto2.wdp"/><Relationship Id="rId7" Type="http://schemas.openxmlformats.org/officeDocument/2006/relationships/image" Target="../media/image13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g"/><Relationship Id="rId5" Type="http://schemas.openxmlformats.org/officeDocument/2006/relationships/image" Target="../media/image11.jpg"/><Relationship Id="rId10" Type="http://schemas.openxmlformats.org/officeDocument/2006/relationships/image" Target="../media/image16.jp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docs.google.com/forms/d/e/1FAIpQLScX8u_e4gnaJgVh0WD1Nd9PHmLtyqUZaSu1E2CkLMxTFlWMXw/viewform" TargetMode="Externa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s://www.youtube.com/watch?v=oyLAcXHZTO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07180" y="548680"/>
            <a:ext cx="7772400" cy="2284164"/>
          </a:xfrm>
        </p:spPr>
        <p:txBody>
          <a:bodyPr>
            <a:noAutofit/>
          </a:bodyPr>
          <a:lstStyle/>
          <a:p>
            <a:r>
              <a:rPr lang="es-CL" sz="2800" b="1" dirty="0"/>
              <a:t>PLANIFICACIÓN  CLASES VIRTUALES</a:t>
            </a:r>
            <a:br>
              <a:rPr lang="es-CL" sz="2800" b="1" dirty="0"/>
            </a:br>
            <a:r>
              <a:rPr lang="es-CL" sz="2800" b="1" dirty="0"/>
              <a:t>RETROALIMENTACIÓN</a:t>
            </a:r>
            <a:br>
              <a:rPr lang="es-CL" sz="2800" b="1" dirty="0"/>
            </a:br>
            <a:r>
              <a:rPr lang="es-CL" sz="2800" b="1" dirty="0"/>
              <a:t>EDUCACIÓN FÍSICA 4° AÑO BÁSICO</a:t>
            </a:r>
            <a:br>
              <a:rPr lang="es-CL" sz="2800" dirty="0"/>
            </a:br>
            <a:r>
              <a:rPr lang="es-CL" sz="2800" dirty="0"/>
              <a:t>SEMANA N° 33 </a:t>
            </a:r>
            <a:br>
              <a:rPr lang="es-CL" sz="2800" dirty="0"/>
            </a:br>
            <a:r>
              <a:rPr lang="es-CL" sz="2800" dirty="0"/>
              <a:t>FECHA : 09-11-2020</a:t>
            </a: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MX" dirty="0">
              <a:solidFill>
                <a:prstClr val="black"/>
              </a:solidFill>
            </a:endParaRPr>
          </a:p>
        </p:txBody>
      </p:sp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351196" y="5900081"/>
            <a:ext cx="8028384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Colegio Jean Piaget</a:t>
            </a:r>
            <a:endParaRPr lang="es-MX" i="1" dirty="0">
              <a:solidFill>
                <a:prstClr val="black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sz="1600" b="1" i="1" dirty="0">
                <a:solidFill>
                  <a:prstClr val="black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Mi escuela, un lugar para aprender y crecer en un ambiente saludable</a:t>
            </a:r>
            <a:endParaRPr lang="es-ES" sz="1600" i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1705" y="3645024"/>
            <a:ext cx="3302295" cy="2852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84482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5960489"/>
              </p:ext>
            </p:extLst>
          </p:nvPr>
        </p:nvGraphicFramePr>
        <p:xfrm>
          <a:off x="179512" y="1330408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Movilidad articular </a:t>
                      </a:r>
                    </a:p>
                    <a:p>
                      <a:endParaRPr lang="es-ES" sz="1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7" name="Imagen 6">
            <a:extLst>
              <a:ext uri="{FF2B5EF4-FFF2-40B4-BE49-F238E27FC236}">
                <a16:creationId xmlns:a16="http://schemas.microsoft.com/office/drawing/2014/main" id="{86D067AC-1404-433D-9F51-2D1BBD3CCCF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14" y="2348880"/>
            <a:ext cx="3960440" cy="37624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3826A285-B7B7-4E56-A9E7-4161E12292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8341" y="2348880"/>
            <a:ext cx="3875745" cy="3681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6729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23528" y="-110769"/>
            <a:ext cx="8278635" cy="1330408"/>
          </a:xfrm>
        </p:spPr>
        <p:txBody>
          <a:bodyPr>
            <a:normAutofit/>
          </a:bodyPr>
          <a:lstStyle/>
          <a:p>
            <a:r>
              <a:rPr lang="es-MX" dirty="0"/>
              <a:t>Desarrollo de la clase</a:t>
            </a:r>
            <a:endParaRPr lang="es-C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213817"/>
              </p:ext>
            </p:extLst>
          </p:nvPr>
        </p:nvGraphicFramePr>
        <p:xfrm>
          <a:off x="179512" y="1330408"/>
          <a:ext cx="8856984" cy="5194936"/>
        </p:xfrm>
        <a:graphic>
          <a:graphicData uri="http://schemas.openxmlformats.org/drawingml/2006/table">
            <a:tbl>
              <a:tblPr/>
              <a:tblGrid>
                <a:gridCol w="8856984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194936">
                <a:tc>
                  <a:txBody>
                    <a:bodyPr/>
                    <a:lstStyle/>
                    <a:p>
                      <a:r>
                        <a:rPr lang="es-ES" sz="1800" b="1" u="sng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Elongación Muscular  </a:t>
                      </a:r>
                    </a:p>
                    <a:p>
                      <a:endParaRPr lang="es-ES" sz="1800" u="sng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5803F831-8B11-4CA4-9D53-504F6A1F80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139" y="2276872"/>
            <a:ext cx="2272630" cy="1743075"/>
          </a:xfrm>
          <a:prstGeom prst="rect">
            <a:avLst/>
          </a:prstGeom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59DC9245-18A1-4394-9209-FE593BE86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3408" y="2207146"/>
            <a:ext cx="2133600" cy="1812801"/>
          </a:xfrm>
          <a:prstGeom prst="rect">
            <a:avLst/>
          </a:prstGeom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00907318-220A-467A-9435-7805CE6B09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3854" y="2247110"/>
            <a:ext cx="2240557" cy="1743075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0959B0B1-EF85-482B-A367-DB45A171BB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8546" y="2207145"/>
            <a:ext cx="2143125" cy="1812801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68A72649-7A8C-4673-9FF6-8A5D387DC8B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4835227"/>
            <a:ext cx="2762250" cy="1657350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AF63FC05-A704-4087-B2BC-F5571706CC3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345" y="4575092"/>
            <a:ext cx="1905000" cy="1905000"/>
          </a:xfrm>
          <a:prstGeom prst="rect">
            <a:avLst/>
          </a:prstGeom>
        </p:spPr>
      </p:pic>
      <p:pic>
        <p:nvPicPr>
          <p:cNvPr id="30" name="Imagen 29">
            <a:extLst>
              <a:ext uri="{FF2B5EF4-FFF2-40B4-BE49-F238E27FC236}">
                <a16:creationId xmlns:a16="http://schemas.microsoft.com/office/drawing/2014/main" id="{6731AC9D-5C2E-4B61-83D6-BE053DE3852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622" y="4258073"/>
            <a:ext cx="2240556" cy="224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87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 redondeado"/>
          <p:cNvSpPr/>
          <p:nvPr/>
        </p:nvSpPr>
        <p:spPr>
          <a:xfrm>
            <a:off x="2555776" y="728699"/>
            <a:ext cx="4608512" cy="143424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000" b="1" dirty="0"/>
              <a:t>TICKET DE SALIDA</a:t>
            </a:r>
          </a:p>
          <a:p>
            <a:pPr algn="ctr"/>
            <a:r>
              <a:rPr lang="es-ES" sz="2000" b="1" dirty="0"/>
              <a:t>RETROALIMENTACIÓN</a:t>
            </a:r>
          </a:p>
          <a:p>
            <a:pPr algn="ctr"/>
            <a:r>
              <a:rPr lang="es-ES" sz="2000" b="1" dirty="0"/>
              <a:t>Evaluación Formativa </a:t>
            </a:r>
          </a:p>
          <a:p>
            <a:pPr algn="ctr"/>
            <a:r>
              <a:rPr lang="es-ES" sz="2000" b="1" dirty="0"/>
              <a:t>ASIGNATURA: EDUCACIÓN FÍSICA 4°</a:t>
            </a:r>
          </a:p>
          <a:p>
            <a:pPr algn="ctr"/>
            <a:r>
              <a:rPr lang="es-ES" sz="2000" b="1" dirty="0"/>
              <a:t>SEMANA 33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194" y="186602"/>
            <a:ext cx="1254953" cy="1084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153914" y="476672"/>
            <a:ext cx="1944216" cy="7941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L" sz="2400" b="1" dirty="0"/>
              <a:t>CIERRE</a:t>
            </a:r>
          </a:p>
        </p:txBody>
      </p:sp>
      <p:sp>
        <p:nvSpPr>
          <p:cNvPr id="8" name="4 Rectángulo redondeado"/>
          <p:cNvSpPr/>
          <p:nvPr/>
        </p:nvSpPr>
        <p:spPr>
          <a:xfrm>
            <a:off x="3659096" y="5084261"/>
            <a:ext cx="5256584" cy="144016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/>
              <a:t>Enviar fotografía de las respuestas al: </a:t>
            </a:r>
          </a:p>
          <a:p>
            <a:pPr algn="ctr"/>
            <a:r>
              <a:rPr lang="es-CL" dirty="0"/>
              <a:t>Correo: </a:t>
            </a:r>
            <a:r>
              <a:rPr lang="es-CL" b="1" dirty="0"/>
              <a:t>Marcos.lucero@colegio-jeanpiaget.cl</a:t>
            </a:r>
          </a:p>
          <a:p>
            <a:pPr algn="ctr"/>
            <a:r>
              <a:rPr lang="es-CL" dirty="0"/>
              <a:t>Celular:  </a:t>
            </a:r>
            <a:r>
              <a:rPr lang="es-CL" b="1" dirty="0"/>
              <a:t>+56964515300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323528" y="3268781"/>
            <a:ext cx="84065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b="1" dirty="0"/>
              <a:t>Link de ticket de salida semana 33</a:t>
            </a:r>
          </a:p>
          <a:p>
            <a:endParaRPr lang="es-CL" b="1" dirty="0"/>
          </a:p>
          <a:p>
            <a:r>
              <a:rPr lang="es-CL" b="1" dirty="0">
                <a:hlinkClick r:id="rId5"/>
              </a:rPr>
              <a:t>https://docs.google.com/forms/d/e/1FAIpQLScX8u_e4gnaJgVh0WD1Nd9PHmLtyqUZaSu1E2CkLMxTFlWMXw/viewform</a:t>
            </a:r>
            <a:endParaRPr lang="es-CL" b="1" dirty="0"/>
          </a:p>
          <a:p>
            <a:endParaRPr lang="es-CL" b="1" dirty="0"/>
          </a:p>
          <a:p>
            <a:endParaRPr lang="es-CL" b="1" dirty="0"/>
          </a:p>
          <a:p>
            <a:endParaRPr lang="es-CL" b="1" dirty="0"/>
          </a:p>
        </p:txBody>
      </p:sp>
    </p:spTree>
    <p:extLst>
      <p:ext uri="{BB962C8B-B14F-4D97-AF65-F5344CB8AC3E}">
        <p14:creationId xmlns:p14="http://schemas.microsoft.com/office/powerpoint/2010/main" val="468096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7332112"/>
              </p:ext>
            </p:extLst>
          </p:nvPr>
        </p:nvGraphicFramePr>
        <p:xfrm>
          <a:off x="251520" y="404666"/>
          <a:ext cx="8640960" cy="6462854"/>
        </p:xfrm>
        <a:graphic>
          <a:graphicData uri="http://schemas.openxmlformats.org/drawingml/2006/table">
            <a:tbl>
              <a:tblPr firstRow="1" firstCol="1" bandRow="1"/>
              <a:tblGrid>
                <a:gridCol w="27351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905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917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ASIGNATURA /CURSO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  <a:tabLst>
                          <a:tab pos="2276475" algn="l"/>
                        </a:tabLst>
                      </a:pPr>
                      <a:r>
                        <a:rPr lang="es-CL" sz="17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Educación Física / 4  Año Básico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6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NOMBRE DEL PROFESOR/A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CL" sz="1700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Marcos Lucero Lizama </a:t>
                      </a: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APRENDIZAJE PRIORIZACIÓN NIVEL 1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(OA6) Ejecutar actividades físicas de intensidad moderada a vigorosa que desarrollen la condición física por medio de la práctica de ejercicios de resistencia cardiovascular, fuerza, flexibilidad y velocidad, mejorando sus resultados personales.</a:t>
                      </a:r>
                      <a:endParaRPr lang="es-CL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13058"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_tradnl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INDICADORES DE RETROALIMENTACIÓN PARA OA</a:t>
                      </a:r>
                      <a:endParaRPr kumimoji="0" lang="es-CL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1.-Ejecutan ejercicios para el desarrollo de la condición física en forma continua o intermitente.</a:t>
                      </a:r>
                    </a:p>
                    <a:p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2.-Completan circuitos, combinando habilidades motrices básicas que impliquen la participación de distintos grupos musculares.</a:t>
                      </a:r>
                    </a:p>
                    <a:p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3.-Ejecutan actividades de movilidad articular y elongación muscular de tronco y extremidades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089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CONTENIDO /HABILIDADES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_tradnl" sz="17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Habilidades motrices/Actividad física </a:t>
                      </a:r>
                      <a:endParaRPr lang="es-CL" sz="17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0306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800" b="1" dirty="0">
                          <a:effectLst/>
                          <a:latin typeface="+mn-lt"/>
                          <a:ea typeface="Calibri"/>
                          <a:cs typeface="Arial" panose="020B0604020202020204" pitchFamily="34" charset="0"/>
                        </a:rPr>
                        <a:t>OBJETIVO DE LA CLASE</a:t>
                      </a:r>
                      <a:endParaRPr lang="es-CL" sz="1800" dirty="0">
                        <a:effectLst/>
                        <a:latin typeface="+mn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37481" marR="3748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7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Retroalimentar aprendizajes evaluados :</a:t>
                      </a:r>
                    </a:p>
                    <a:p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1.-Ejecutan ejercicios para el desarrollo de la condición física en forma continua o intermitente.</a:t>
                      </a:r>
                    </a:p>
                    <a:p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2.-Completan circuitos, combinando habilidades motrices básicas que impliquen la participación de distintos grupos musculares.</a:t>
                      </a:r>
                    </a:p>
                    <a:p>
                      <a:r>
                        <a:rPr lang="es-ES" sz="17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3.-Ejecutan actividades de movilidad articular y elongación muscular de tronco y extremidades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78323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CL" sz="1800" b="1" dirty="0">
                          <a:effectLst/>
                          <a:latin typeface="+mn-lt"/>
                          <a:cs typeface="Arial" panose="020B0604020202020204" pitchFamily="34" charset="0"/>
                        </a:rPr>
                        <a:t>EVALUACIÓN</a:t>
                      </a:r>
                      <a:endParaRPr lang="es-CL" sz="1800" dirty="0">
                        <a:effectLst/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29481" marR="29481" marT="14741" marB="14741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800" dirty="0">
                          <a:effectLst/>
                          <a:latin typeface="+mn-lt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Se evaluará a través de TICKET DE SALIDA: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38164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es-CL" dirty="0"/>
              <a:t>Reglas clases virtuales</a:t>
            </a:r>
          </a:p>
        </p:txBody>
      </p:sp>
      <p:sp>
        <p:nvSpPr>
          <p:cNvPr id="6" name="Marcador de contenido 2"/>
          <p:cNvSpPr txBox="1">
            <a:spLocks noGrp="1"/>
          </p:cNvSpPr>
          <p:nvPr>
            <p:ph idx="1"/>
          </p:nvPr>
        </p:nvSpPr>
        <p:spPr>
          <a:xfrm>
            <a:off x="251520" y="1196752"/>
            <a:ext cx="8640960" cy="5661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Char char="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Cuando inicies sesión debes mantener la cámara encendida.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Debes mantener el micrófono apagado y sólo activarlo cuando respondas a la lista, te hagan alguna pregunta o tengas alguna duda. 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Preséntate con vestimenta adecuada para la clase.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chat es sólo para escribir alguna pregunta o duda que tengas.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No consumas alimentos mientras estés en clases</a:t>
            </a:r>
          </a:p>
          <a:p>
            <a:pPr marL="365760" marR="0" lvl="0" indent="-283464" algn="just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es-MX" sz="28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</a:rPr>
              <a:t>El apoderado o adulto puede estar a su lado. Pero no debe interrumpir las clases. 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A53010"/>
              </a:buClr>
              <a:buSzTx/>
              <a:buFont typeface="Wingdings 3" charset="2"/>
              <a:buNone/>
              <a:tabLst/>
              <a:defRPr/>
            </a:pPr>
            <a:endParaRPr kumimoji="0" lang="es-CL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75000"/>
                  <a:lumOff val="25000"/>
                </a:sys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2929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-310852"/>
            <a:ext cx="8229600" cy="1143000"/>
          </a:xfrm>
        </p:spPr>
        <p:txBody>
          <a:bodyPr/>
          <a:lstStyle/>
          <a:p>
            <a:r>
              <a:rPr lang="es-CL" dirty="0"/>
              <a:t>Importante:</a:t>
            </a:r>
          </a:p>
        </p:txBody>
      </p:sp>
      <p:pic>
        <p:nvPicPr>
          <p:cNvPr id="4" name="Picture 2" descr="Happy Dance Sticker by Ofix for iOS &amp; Android | GIPHY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6672"/>
            <a:ext cx="2160240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Llamada de flecha a la izquierda"/>
          <p:cNvSpPr/>
          <p:nvPr/>
        </p:nvSpPr>
        <p:spPr>
          <a:xfrm>
            <a:off x="3607174" y="969177"/>
            <a:ext cx="5429321" cy="1019663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la animación de un lápiz, significa que debes </a:t>
            </a:r>
            <a:r>
              <a:rPr lang="es-CL" b="1" dirty="0">
                <a:solidFill>
                  <a:prstClr val="black"/>
                </a:solidFill>
              </a:rPr>
              <a:t>escribir en tu cuaderno</a:t>
            </a:r>
          </a:p>
        </p:txBody>
      </p:sp>
      <p:pic>
        <p:nvPicPr>
          <p:cNvPr id="6" name="Picture 8" descr="Film Camera Sticker by Martina Martian for iOS &amp; Android | GIPHY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525" y="1971988"/>
            <a:ext cx="2496377" cy="2496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Llamada de flecha a la izquierda"/>
          <p:cNvSpPr/>
          <p:nvPr/>
        </p:nvSpPr>
        <p:spPr>
          <a:xfrm>
            <a:off x="2262511" y="2634739"/>
            <a:ext cx="6660232" cy="119346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una cámara fotográfica, significa que debes mandar </a:t>
            </a:r>
            <a:r>
              <a:rPr lang="es-CL" b="1" dirty="0">
                <a:solidFill>
                  <a:prstClr val="black"/>
                </a:solidFill>
              </a:rPr>
              <a:t>reporte sólo de esa actividad (una foto de la actividad)</a:t>
            </a:r>
          </a:p>
        </p:txBody>
      </p:sp>
      <p:pic>
        <p:nvPicPr>
          <p:cNvPr id="10" name="Picture 6" descr="Signo de Interrogación Animado (con imágenes) | Preguntas al azar ...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807" y="4223261"/>
            <a:ext cx="1968021" cy="240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10 Llamada de flecha a la izquierda"/>
          <p:cNvSpPr/>
          <p:nvPr/>
        </p:nvSpPr>
        <p:spPr>
          <a:xfrm>
            <a:off x="2195736" y="5187667"/>
            <a:ext cx="6793782" cy="1291797"/>
          </a:xfrm>
          <a:prstGeom prst="leftArrow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dirty="0">
                <a:solidFill>
                  <a:prstClr val="black"/>
                </a:solidFill>
              </a:rPr>
              <a:t>Cuándo esté esta animación de un signo de pregunta, significa que debes </a:t>
            </a:r>
            <a:r>
              <a:rPr lang="es-CL" b="1" dirty="0">
                <a:solidFill>
                  <a:prstClr val="black"/>
                </a:solidFill>
              </a:rPr>
              <a:t>pensar y analizar, sin escribir en tu cuaderno. Responder de forma oral.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12557"/>
            <a:ext cx="986819" cy="852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3293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584176"/>
          </a:xfrm>
        </p:spPr>
        <p:txBody>
          <a:bodyPr>
            <a:normAutofit/>
          </a:bodyPr>
          <a:lstStyle/>
          <a:p>
            <a:r>
              <a:rPr lang="es-CL" dirty="0"/>
              <a:t>RESULTADOS AL 2-11-2020</a:t>
            </a:r>
            <a:br>
              <a:rPr lang="es-CL" dirty="0"/>
            </a:br>
            <a:r>
              <a:rPr lang="es-CL" dirty="0"/>
              <a:t>Evaluados 24 estudiantes</a:t>
            </a:r>
            <a:endParaRPr lang="es-CL" sz="3100" dirty="0"/>
          </a:p>
        </p:txBody>
      </p:sp>
      <p:graphicFrame>
        <p:nvGraphicFramePr>
          <p:cNvPr id="6" name="Marcador de contenido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4928856"/>
              </p:ext>
            </p:extLst>
          </p:nvPr>
        </p:nvGraphicFramePr>
        <p:xfrm>
          <a:off x="1341985" y="2132856"/>
          <a:ext cx="6336702" cy="2385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83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37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039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NIVE</a:t>
                      </a:r>
                      <a:r>
                        <a:rPr lang="es-CL" b="1" baseline="0" dirty="0">
                          <a:latin typeface="Arial Black" panose="020B0A04020102020204" pitchFamily="34" charset="0"/>
                        </a:rPr>
                        <a:t>L</a:t>
                      </a:r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CANTIDAD ALUMNOS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17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63%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ML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10</a:t>
                      </a:r>
                    </a:p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37%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4288">
                <a:tc>
                  <a:txBody>
                    <a:bodyPr/>
                    <a:lstStyle/>
                    <a:p>
                      <a:pPr algn="ctr"/>
                      <a:r>
                        <a:rPr lang="es-CL" b="1" dirty="0">
                          <a:latin typeface="Arial Black" panose="020B0A04020102020204" pitchFamily="34" charset="0"/>
                        </a:rPr>
                        <a:t>PL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sz="2000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s-CL" b="1" dirty="0"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225860" y="4692248"/>
            <a:ext cx="85689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000" dirty="0">
                <a:solidFill>
                  <a:prstClr val="black"/>
                </a:solidFill>
              </a:rPr>
              <a:t>Contenidos más bajos según preguntas:</a:t>
            </a:r>
          </a:p>
          <a:p>
            <a:r>
              <a:rPr lang="es-CL" sz="2000" dirty="0">
                <a:solidFill>
                  <a:prstClr val="black"/>
                </a:solidFill>
              </a:rPr>
              <a:t>1.-</a:t>
            </a:r>
            <a:r>
              <a:rPr lang="es-E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Capacidades Físicas Básicas</a:t>
            </a:r>
          </a:p>
          <a:p>
            <a:r>
              <a:rPr lang="es-ES" sz="20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2.-Movilidad articular y Elongación </a:t>
            </a:r>
          </a:p>
        </p:txBody>
      </p:sp>
    </p:spTree>
    <p:extLst>
      <p:ext uri="{BB962C8B-B14F-4D97-AF65-F5344CB8AC3E}">
        <p14:creationId xmlns:p14="http://schemas.microsoft.com/office/powerpoint/2010/main" val="718053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23528" y="1268761"/>
            <a:ext cx="8229600" cy="2592288"/>
          </a:xfrm>
        </p:spPr>
        <p:txBody>
          <a:bodyPr/>
          <a:lstStyle/>
          <a:p>
            <a:pPr algn="just"/>
            <a:r>
              <a:rPr lang="es-CL" dirty="0"/>
              <a:t>A continuación, analizaremos las preguntas y respuestas de la evaluación formativa realizada la semana anterior, dando énfasis a los resultados de aprendizajes más descendidos.</a:t>
            </a:r>
          </a:p>
        </p:txBody>
      </p:sp>
    </p:spTree>
    <p:extLst>
      <p:ext uri="{BB962C8B-B14F-4D97-AF65-F5344CB8AC3E}">
        <p14:creationId xmlns:p14="http://schemas.microsoft.com/office/powerpoint/2010/main" val="20012679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19358" y="1138156"/>
            <a:ext cx="8568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1)Observa la imagen y menciona que zona del cuerpo es la que más se trabaja. 15 de 21  71%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227468" y="1967440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2)¿De qué manera podemos mejorar la condición física ? 20 de 21   95%</a:t>
            </a:r>
            <a:endParaRPr lang="es-CL" dirty="0"/>
          </a:p>
        </p:txBody>
      </p:sp>
      <p:sp>
        <p:nvSpPr>
          <p:cNvPr id="6" name="Rectángulo 5"/>
          <p:cNvSpPr/>
          <p:nvPr/>
        </p:nvSpPr>
        <p:spPr>
          <a:xfrm>
            <a:off x="210682" y="2594605"/>
            <a:ext cx="85776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3)¿Cuál de las siguientes alternativas corresponde a la definición de resistencia cardiovascular?   20 de 21   95 %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219358" y="3358103"/>
            <a:ext cx="872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4)¿Qué habilidad motriz y partes del cuerpo se trabajan en el siguiente ejercicio? 19 de 21 91 %</a:t>
            </a:r>
            <a:endParaRPr lang="es-CL" dirty="0"/>
          </a:p>
        </p:txBody>
      </p:sp>
      <p:sp>
        <p:nvSpPr>
          <p:cNvPr id="8" name="Rectángulo 7"/>
          <p:cNvSpPr/>
          <p:nvPr/>
        </p:nvSpPr>
        <p:spPr>
          <a:xfrm>
            <a:off x="227468" y="3935339"/>
            <a:ext cx="87216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5)¿Qué músculo se trabaja en el siguiente ejercicio de resistencia cardiovascular llamado </a:t>
            </a:r>
            <a:r>
              <a:rPr lang="es-ES" b="0" i="0" dirty="0" err="1">
                <a:solidFill>
                  <a:srgbClr val="FF0000"/>
                </a:solidFill>
                <a:effectLst/>
                <a:latin typeface="Google Sans"/>
              </a:rPr>
              <a:t>skipping</a:t>
            </a:r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 en el lugar?    17 de 21  81 %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231038" y="4620861"/>
            <a:ext cx="87538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6)¿El siguiente ejercicio que se realizar antes y después de realizar ejercicio corresponde a?  16 de 21   76%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200925" y="5397120"/>
            <a:ext cx="88070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FF0000"/>
                </a:solidFill>
                <a:effectLst/>
                <a:latin typeface="Google Sans"/>
              </a:rPr>
              <a:t>7)¿El siguiente ejercicio qué es parte de un calentamiento corresponde a? 16 de 21   76%</a:t>
            </a:r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FA154631-C429-45E6-A7FF-FDFD1095F604}"/>
              </a:ext>
            </a:extLst>
          </p:cNvPr>
          <p:cNvSpPr/>
          <p:nvPr/>
        </p:nvSpPr>
        <p:spPr>
          <a:xfrm>
            <a:off x="177780" y="5974356"/>
            <a:ext cx="88070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0" i="0" dirty="0">
                <a:solidFill>
                  <a:srgbClr val="202124"/>
                </a:solidFill>
                <a:effectLst/>
                <a:latin typeface="Google Sans"/>
              </a:rPr>
              <a:t>8)¿Por qué es importante realizar ejercicios de elongación y movilidad articular antes y después de hacer actividad física ? 20 de 21     95%</a:t>
            </a:r>
            <a:endParaRPr lang="es-CL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9A6A49D-3AD3-41EB-A27B-0E84B99BA0DB}"/>
              </a:ext>
            </a:extLst>
          </p:cNvPr>
          <p:cNvSpPr txBox="1"/>
          <p:nvPr/>
        </p:nvSpPr>
        <p:spPr>
          <a:xfrm>
            <a:off x="2051720" y="234013"/>
            <a:ext cx="46910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2800" b="1" dirty="0"/>
              <a:t>Preguntas prueba semana 32 </a:t>
            </a:r>
            <a:endParaRPr lang="es-CL" sz="2800" b="1" dirty="0"/>
          </a:p>
        </p:txBody>
      </p:sp>
    </p:spTree>
    <p:extLst>
      <p:ext uri="{BB962C8B-B14F-4D97-AF65-F5344CB8AC3E}">
        <p14:creationId xmlns:p14="http://schemas.microsoft.com/office/powerpoint/2010/main" val="1841243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41388" y="0"/>
            <a:ext cx="8229600" cy="940966"/>
          </a:xfrm>
        </p:spPr>
        <p:txBody>
          <a:bodyPr/>
          <a:lstStyle/>
          <a:p>
            <a:r>
              <a:rPr lang="es-MX" dirty="0"/>
              <a:t>Desarrollo de la clase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440" y="46778"/>
            <a:ext cx="1128560" cy="97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Happy Dance Sticker by Ofix for iOS &amp; Android | GIPHY">
            <a:extLst>
              <a:ext uri="{FF2B5EF4-FFF2-40B4-BE49-F238E27FC236}">
                <a16:creationId xmlns:a16="http://schemas.microsoft.com/office/drawing/2014/main" id="{ACA4062A-7AC8-45C5-98B6-6ECFB75E039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7088" y="-193960"/>
            <a:ext cx="180020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5272D28E-F9CB-4C3B-BDC4-C0751E21C9B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8" y="1108870"/>
            <a:ext cx="8839200" cy="5165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466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457199" y="260648"/>
            <a:ext cx="8278635" cy="720080"/>
          </a:xfrm>
        </p:spPr>
        <p:txBody>
          <a:bodyPr>
            <a:normAutofit fontScale="90000"/>
          </a:bodyPr>
          <a:lstStyle/>
          <a:p>
            <a:r>
              <a:rPr lang="es-CL" dirty="0"/>
              <a:t>Desarrollo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11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0"/>
            <a:ext cx="1283515" cy="1108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6487516"/>
              </p:ext>
            </p:extLst>
          </p:nvPr>
        </p:nvGraphicFramePr>
        <p:xfrm>
          <a:off x="107504" y="1108870"/>
          <a:ext cx="8928992" cy="5412753"/>
        </p:xfrm>
        <a:graphic>
          <a:graphicData uri="http://schemas.openxmlformats.org/drawingml/2006/table">
            <a:tbl>
              <a:tblPr/>
              <a:tblGrid>
                <a:gridCol w="8928992">
                  <a:extLst>
                    <a:ext uri="{9D8B030D-6E8A-4147-A177-3AD203B41FA5}">
                      <a16:colId xmlns:a16="http://schemas.microsoft.com/office/drawing/2014/main" val="3668898835"/>
                    </a:ext>
                  </a:extLst>
                </a:gridCol>
              </a:tblGrid>
              <a:tr h="541275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Ejercicio </a:t>
                      </a:r>
                      <a:r>
                        <a:rPr lang="es-CL" sz="2000" b="1" u="sng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Elevación de piernas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 el siguiente video para observar una correcta ejecución de Burpees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https://www.youtube.com/watch?v=oyLAcXHZTOc</a:t>
                      </a:r>
                      <a:r>
                        <a:rPr lang="es-CL" sz="2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Músculos</a:t>
                      </a:r>
                      <a:r>
                        <a:rPr lang="es-ES" sz="20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s-ES" sz="2000" b="1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involucrados</a:t>
                      </a:r>
                    </a:p>
                    <a:p>
                      <a:endParaRPr lang="es-ES" sz="2000" b="1" i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Glúteos, </a:t>
                      </a: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Isquiotibiales.</a:t>
                      </a:r>
                    </a:p>
                    <a:p>
                      <a:r>
                        <a:rPr lang="es-ES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Abdominales.</a:t>
                      </a: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6190642"/>
                  </a:ext>
                </a:extLst>
              </a:tr>
            </a:tbl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2A90DF26-BBB4-4019-9726-AF0EA75B6C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501008"/>
            <a:ext cx="4461574" cy="296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31761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2792</TotalTime>
  <Words>733</Words>
  <Application>Microsoft Office PowerPoint</Application>
  <PresentationFormat>Presentación en pantalla (4:3)</PresentationFormat>
  <Paragraphs>92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2" baseType="lpstr">
      <vt:lpstr>Arial</vt:lpstr>
      <vt:lpstr>Arial Black</vt:lpstr>
      <vt:lpstr>Calibri</vt:lpstr>
      <vt:lpstr>Century Gothic</vt:lpstr>
      <vt:lpstr>Google Sans</vt:lpstr>
      <vt:lpstr>Times New Roman</vt:lpstr>
      <vt:lpstr>Wingdings 2</vt:lpstr>
      <vt:lpstr>Wingdings 3</vt:lpstr>
      <vt:lpstr>Tema de Office</vt:lpstr>
      <vt:lpstr>1_Tema de Office</vt:lpstr>
      <vt:lpstr>PLANIFICACIÓN  CLASES VIRTUALES RETROALIMENTACIÓN EDUCACIÓN FÍSICA 4° AÑO BÁSICO SEMANA N° 33  FECHA : 09-11-2020</vt:lpstr>
      <vt:lpstr>Presentación de PowerPoint</vt:lpstr>
      <vt:lpstr>Reglas clases virtuales</vt:lpstr>
      <vt:lpstr>Importante:</vt:lpstr>
      <vt:lpstr>RESULTADOS AL 2-11-2020 Evaluados 24 estudiantes</vt:lpstr>
      <vt:lpstr>Presentación de PowerPoint</vt:lpstr>
      <vt:lpstr>Presentación de PowerPoint</vt:lpstr>
      <vt:lpstr>Desarrollo de la clase</vt:lpstr>
      <vt:lpstr>Desarrollo </vt:lpstr>
      <vt:lpstr>Desarrollo de la clase</vt:lpstr>
      <vt:lpstr>Desarrollo de la clase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Equipo Jean Piaget</dc:creator>
  <cp:lastModifiedBy>Coordinación JP</cp:lastModifiedBy>
  <cp:revision>134</cp:revision>
  <dcterms:created xsi:type="dcterms:W3CDTF">2020-07-06T03:06:52Z</dcterms:created>
  <dcterms:modified xsi:type="dcterms:W3CDTF">2020-11-05T13:44:48Z</dcterms:modified>
</cp:coreProperties>
</file>