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39"/>
  </p:notesMasterIdLst>
  <p:sldIdLst>
    <p:sldId id="298" r:id="rId4"/>
    <p:sldId id="256" r:id="rId5"/>
    <p:sldId id="323" r:id="rId6"/>
    <p:sldId id="324" r:id="rId7"/>
    <p:sldId id="301" r:id="rId8"/>
    <p:sldId id="325" r:id="rId9"/>
    <p:sldId id="326" r:id="rId10"/>
    <p:sldId id="302" r:id="rId11"/>
    <p:sldId id="362" r:id="rId12"/>
    <p:sldId id="339" r:id="rId13"/>
    <p:sldId id="340" r:id="rId14"/>
    <p:sldId id="341" r:id="rId15"/>
    <p:sldId id="342" r:id="rId16"/>
    <p:sldId id="343" r:id="rId17"/>
    <p:sldId id="344" r:id="rId18"/>
    <p:sldId id="345" r:id="rId19"/>
    <p:sldId id="346" r:id="rId20"/>
    <p:sldId id="347" r:id="rId21"/>
    <p:sldId id="363" r:id="rId22"/>
    <p:sldId id="364" r:id="rId23"/>
    <p:sldId id="348" r:id="rId24"/>
    <p:sldId id="328" r:id="rId25"/>
    <p:sldId id="334" r:id="rId26"/>
    <p:sldId id="335" r:id="rId27"/>
    <p:sldId id="349" r:id="rId28"/>
    <p:sldId id="351" r:id="rId29"/>
    <p:sldId id="365" r:id="rId30"/>
    <p:sldId id="360" r:id="rId31"/>
    <p:sldId id="353" r:id="rId32"/>
    <p:sldId id="366" r:id="rId33"/>
    <p:sldId id="368" r:id="rId34"/>
    <p:sldId id="367" r:id="rId35"/>
    <p:sldId id="370" r:id="rId36"/>
    <p:sldId id="369" r:id="rId37"/>
    <p:sldId id="358" r:id="rId3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3922" autoAdjust="0"/>
  </p:normalViewPr>
  <p:slideViewPr>
    <p:cSldViewPr>
      <p:cViewPr>
        <p:scale>
          <a:sx n="72" d="100"/>
          <a:sy n="72" d="100"/>
        </p:scale>
        <p:origin x="-1398" y="-72"/>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98FBC-3414-4FD8-B17E-D03A77073707}"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s-CL"/>
        </a:p>
      </dgm:t>
    </dgm:pt>
    <dgm:pt modelId="{6E182967-2585-4E36-877B-1A3FEAAACCB2}">
      <dgm:prSet phldrT="[Texto]"/>
      <dgm:spPr/>
      <dgm:t>
        <a:bodyPr/>
        <a:lstStyle/>
        <a:p>
          <a:r>
            <a:rPr lang="es-CL" dirty="0"/>
            <a:t>LEO EL OBJETIVO</a:t>
          </a:r>
        </a:p>
      </dgm:t>
    </dgm:pt>
    <dgm:pt modelId="{121951C6-9D2A-4DEE-A030-0BDB3FDA9F8A}" type="parTrans" cxnId="{CC56052A-EE3F-4B11-8DFC-3CF4097458E7}">
      <dgm:prSet/>
      <dgm:spPr/>
      <dgm:t>
        <a:bodyPr/>
        <a:lstStyle/>
        <a:p>
          <a:endParaRPr lang="es-CL"/>
        </a:p>
      </dgm:t>
    </dgm:pt>
    <dgm:pt modelId="{E516C2B3-792B-401D-9CC2-E985CB580E93}" type="sibTrans" cxnId="{CC56052A-EE3F-4B11-8DFC-3CF4097458E7}">
      <dgm:prSet/>
      <dgm:spPr/>
      <dgm:t>
        <a:bodyPr/>
        <a:lstStyle/>
        <a:p>
          <a:endParaRPr lang="es-CL"/>
        </a:p>
      </dgm:t>
    </dgm:pt>
    <dgm:pt modelId="{1812B934-4DAE-42C0-BAE5-5929A099FCE4}">
      <dgm:prSet phldrT="[Texto]"/>
      <dgm:spPr/>
      <dgm:t>
        <a:bodyPr/>
        <a:lstStyle/>
        <a:p>
          <a:r>
            <a:rPr lang="es-CL" dirty="0"/>
            <a:t>ACTIVO</a:t>
          </a:r>
          <a:r>
            <a:rPr lang="es-CL" baseline="0" dirty="0"/>
            <a:t> MIS CONOCIM</a:t>
          </a:r>
        </a:p>
        <a:p>
          <a:r>
            <a:rPr lang="es-CL" baseline="0" dirty="0"/>
            <a:t>IENTOS</a:t>
          </a:r>
          <a:endParaRPr lang="es-CL" dirty="0"/>
        </a:p>
      </dgm:t>
    </dgm:pt>
    <dgm:pt modelId="{2D5A8068-5EF0-4F81-88F9-B49378B6A6E2}" type="parTrans" cxnId="{EF2E1469-DD49-40B8-A8A9-7635F5B88C80}">
      <dgm:prSet/>
      <dgm:spPr/>
      <dgm:t>
        <a:bodyPr/>
        <a:lstStyle/>
        <a:p>
          <a:endParaRPr lang="es-CL"/>
        </a:p>
      </dgm:t>
    </dgm:pt>
    <dgm:pt modelId="{45A3E0E0-B56F-46C3-90B7-84B330BAEAE8}" type="sibTrans" cxnId="{EF2E1469-DD49-40B8-A8A9-7635F5B88C80}">
      <dgm:prSet/>
      <dgm:spPr/>
      <dgm:t>
        <a:bodyPr/>
        <a:lstStyle/>
        <a:p>
          <a:endParaRPr lang="es-CL"/>
        </a:p>
      </dgm:t>
    </dgm:pt>
    <dgm:pt modelId="{0C9B4111-3BBE-41E2-8A96-739D6594973F}">
      <dgm:prSet phldrT="[Texto]"/>
      <dgm:spPr/>
      <dgm:t>
        <a:bodyPr/>
        <a:lstStyle/>
        <a:p>
          <a:r>
            <a:rPr lang="es-CL" dirty="0"/>
            <a:t>RECUERDO LO QUE SÉ</a:t>
          </a:r>
        </a:p>
      </dgm:t>
    </dgm:pt>
    <dgm:pt modelId="{7147554B-1508-44DC-9AB7-83FE342874C1}" type="parTrans" cxnId="{52497883-8A87-4953-873F-7FBF5AE272AF}">
      <dgm:prSet/>
      <dgm:spPr/>
      <dgm:t>
        <a:bodyPr/>
        <a:lstStyle/>
        <a:p>
          <a:endParaRPr lang="es-CL"/>
        </a:p>
      </dgm:t>
    </dgm:pt>
    <dgm:pt modelId="{2B2B0F91-0680-47AA-A1D1-BE7A0F8950E5}" type="sibTrans" cxnId="{52497883-8A87-4953-873F-7FBF5AE272AF}">
      <dgm:prSet/>
      <dgm:spPr/>
      <dgm:t>
        <a:bodyPr/>
        <a:lstStyle/>
        <a:p>
          <a:endParaRPr lang="es-CL"/>
        </a:p>
      </dgm:t>
    </dgm:pt>
    <dgm:pt modelId="{22A3F90F-50CA-4246-BF9E-F6A76A38E90F}">
      <dgm:prSet phldrT="[Texto]"/>
      <dgm:spPr/>
      <dgm:t>
        <a:bodyPr/>
        <a:lstStyle/>
        <a:p>
          <a:r>
            <a:rPr lang="es-CL" dirty="0"/>
            <a:t>APRENDO ALGO NUEVO</a:t>
          </a:r>
        </a:p>
      </dgm:t>
    </dgm:pt>
    <dgm:pt modelId="{51CF0368-5797-40E5-90B8-7912C3CB5C24}" type="parTrans" cxnId="{4799959D-EB08-4CA0-9D48-A90C40523CD2}">
      <dgm:prSet/>
      <dgm:spPr/>
      <dgm:t>
        <a:bodyPr/>
        <a:lstStyle/>
        <a:p>
          <a:endParaRPr lang="es-CL"/>
        </a:p>
      </dgm:t>
    </dgm:pt>
    <dgm:pt modelId="{B86AE344-3663-42C9-BF75-ACAA93B8E3D2}" type="sibTrans" cxnId="{4799959D-EB08-4CA0-9D48-A90C40523CD2}">
      <dgm:prSet/>
      <dgm:spPr/>
      <dgm:t>
        <a:bodyPr/>
        <a:lstStyle/>
        <a:p>
          <a:endParaRPr lang="es-CL"/>
        </a:p>
      </dgm:t>
    </dgm:pt>
    <dgm:pt modelId="{697B0C24-EA4D-4876-A65F-9E21A9F64487}">
      <dgm:prSet phldrT="[Texto]"/>
      <dgm:spPr/>
      <dgm:t>
        <a:bodyPr/>
        <a:lstStyle/>
        <a:p>
          <a:r>
            <a:rPr lang="es-CL"/>
            <a:t>HAGO </a:t>
          </a:r>
          <a:r>
            <a:rPr lang="es-CL" dirty="0"/>
            <a:t>LA TAREA</a:t>
          </a:r>
        </a:p>
      </dgm:t>
    </dgm:pt>
    <dgm:pt modelId="{7CD89FD6-1618-48AD-A2DC-49EB9D08010B}" type="parTrans" cxnId="{48EEEEBE-FAF2-4E54-B56D-17C222C9A7CA}">
      <dgm:prSet/>
      <dgm:spPr/>
      <dgm:t>
        <a:bodyPr/>
        <a:lstStyle/>
        <a:p>
          <a:endParaRPr lang="es-CL"/>
        </a:p>
      </dgm:t>
    </dgm:pt>
    <dgm:pt modelId="{501AD1D4-FC26-4365-A5EA-8E5CFE899EE7}" type="sibTrans" cxnId="{48EEEEBE-FAF2-4E54-B56D-17C222C9A7CA}">
      <dgm:prSet/>
      <dgm:spPr/>
      <dgm:t>
        <a:bodyPr/>
        <a:lstStyle/>
        <a:p>
          <a:endParaRPr lang="es-CL"/>
        </a:p>
      </dgm:t>
    </dgm:pt>
    <dgm:pt modelId="{52B0D712-E2EF-4320-9976-CE23D4AED733}">
      <dgm:prSet phldrT="[Texto]"/>
      <dgm:spPr/>
      <dgm:t>
        <a:bodyPr/>
        <a:lstStyle/>
        <a:p>
          <a:r>
            <a:rPr lang="es-CL" dirty="0"/>
            <a:t>Comprendo la tarea</a:t>
          </a:r>
        </a:p>
      </dgm:t>
    </dgm:pt>
    <dgm:pt modelId="{18F9DD8D-0BE6-4387-BC5B-8AC128F73A7A}" type="parTrans" cxnId="{CD1D4312-05F9-4A16-B2AE-6302978AEB33}">
      <dgm:prSet/>
      <dgm:spPr/>
      <dgm:t>
        <a:bodyPr/>
        <a:lstStyle/>
        <a:p>
          <a:endParaRPr lang="es-CL"/>
        </a:p>
      </dgm:t>
    </dgm:pt>
    <dgm:pt modelId="{FED744A7-5229-4CB9-8D4B-708878C1B13B}" type="sibTrans" cxnId="{CD1D4312-05F9-4A16-B2AE-6302978AEB33}">
      <dgm:prSet/>
      <dgm:spPr/>
      <dgm:t>
        <a:bodyPr/>
        <a:lstStyle/>
        <a:p>
          <a:endParaRPr lang="es-CL"/>
        </a:p>
      </dgm:t>
    </dgm:pt>
    <dgm:pt modelId="{9C5C815B-5574-4BE9-89C4-E8DCA1BBB3D7}">
      <dgm:prSet phldrT="[Texto]"/>
      <dgm:spPr/>
      <dgm:t>
        <a:bodyPr/>
        <a:lstStyle/>
        <a:p>
          <a:r>
            <a:rPr lang="es-CL" dirty="0"/>
            <a:t>REALIZO EL CIERRE</a:t>
          </a:r>
        </a:p>
      </dgm:t>
    </dgm:pt>
    <dgm:pt modelId="{13BAF4C2-803C-4CF5-8F2E-A956A5A85337}" type="parTrans" cxnId="{F746799E-C517-4F9F-A81C-EAE7B37473ED}">
      <dgm:prSet/>
      <dgm:spPr/>
      <dgm:t>
        <a:bodyPr/>
        <a:lstStyle/>
        <a:p>
          <a:endParaRPr lang="es-CL"/>
        </a:p>
      </dgm:t>
    </dgm:pt>
    <dgm:pt modelId="{DE2A032A-3F0A-4702-AFBA-BC56BE7445CF}" type="sibTrans" cxnId="{F746799E-C517-4F9F-A81C-EAE7B37473ED}">
      <dgm:prSet/>
      <dgm:spPr/>
      <dgm:t>
        <a:bodyPr/>
        <a:lstStyle/>
        <a:p>
          <a:endParaRPr lang="es-CL"/>
        </a:p>
      </dgm:t>
    </dgm:pt>
    <dgm:pt modelId="{D1FED45D-D27D-4A7C-B268-742BBEBEA4DB}">
      <dgm:prSet phldrT="[Texto]"/>
      <dgm:spPr/>
      <dgm:t>
        <a:bodyPr/>
        <a:lstStyle/>
        <a:p>
          <a:r>
            <a:rPr lang="es-CL" dirty="0"/>
            <a:t>ENVIO EL TICKET</a:t>
          </a:r>
        </a:p>
      </dgm:t>
    </dgm:pt>
    <dgm:pt modelId="{BD94B13C-A66C-452E-B04F-CD156B0F376D}" type="parTrans" cxnId="{BB84D3E2-5625-448A-82E6-EE5EC2103639}">
      <dgm:prSet/>
      <dgm:spPr/>
      <dgm:t>
        <a:bodyPr/>
        <a:lstStyle/>
        <a:p>
          <a:endParaRPr lang="es-CL"/>
        </a:p>
      </dgm:t>
    </dgm:pt>
    <dgm:pt modelId="{17F600DB-0D1D-4D25-B069-81346BB72170}" type="sibTrans" cxnId="{BB84D3E2-5625-448A-82E6-EE5EC2103639}">
      <dgm:prSet/>
      <dgm:spPr/>
      <dgm:t>
        <a:bodyPr/>
        <a:lstStyle/>
        <a:p>
          <a:endParaRPr lang="es-CL"/>
        </a:p>
      </dgm:t>
    </dgm:pt>
    <dgm:pt modelId="{7A518010-65AE-4671-9B02-6C892244F373}" type="pres">
      <dgm:prSet presAssocID="{18498FBC-3414-4FD8-B17E-D03A77073707}" presName="diagram" presStyleCnt="0">
        <dgm:presLayoutVars>
          <dgm:dir/>
          <dgm:resizeHandles/>
        </dgm:presLayoutVars>
      </dgm:prSet>
      <dgm:spPr/>
      <dgm:t>
        <a:bodyPr/>
        <a:lstStyle/>
        <a:p>
          <a:endParaRPr lang="es-CL"/>
        </a:p>
      </dgm:t>
    </dgm:pt>
    <dgm:pt modelId="{E8988B13-953F-489F-AFB1-0331DFDF536C}" type="pres">
      <dgm:prSet presAssocID="{6E182967-2585-4E36-877B-1A3FEAAACCB2}" presName="firstNode" presStyleLbl="node1" presStyleIdx="0" presStyleCnt="8" custLinFactY="-21259" custLinFactNeighborX="-13838" custLinFactNeighborY="-100000">
        <dgm:presLayoutVars>
          <dgm:bulletEnabled val="1"/>
        </dgm:presLayoutVars>
      </dgm:prSet>
      <dgm:spPr/>
      <dgm:t>
        <a:bodyPr/>
        <a:lstStyle/>
        <a:p>
          <a:endParaRPr lang="es-CL"/>
        </a:p>
      </dgm:t>
    </dgm:pt>
    <dgm:pt modelId="{092E922C-F941-4957-8354-706B8C63DAA5}" type="pres">
      <dgm:prSet presAssocID="{E516C2B3-792B-401D-9CC2-E985CB580E93}" presName="sibTrans" presStyleLbl="sibTrans2D1" presStyleIdx="0" presStyleCnt="7" custLinFactNeighborX="8682" custLinFactNeighborY="21562"/>
      <dgm:spPr/>
      <dgm:t>
        <a:bodyPr/>
        <a:lstStyle/>
        <a:p>
          <a:endParaRPr lang="es-CL"/>
        </a:p>
      </dgm:t>
    </dgm:pt>
    <dgm:pt modelId="{8514F8C5-DAA4-4A57-9467-76456122684A}" type="pres">
      <dgm:prSet presAssocID="{1812B934-4DAE-42C0-BAE5-5929A099FCE4}" presName="middleNode" presStyleCnt="0"/>
      <dgm:spPr/>
    </dgm:pt>
    <dgm:pt modelId="{88B44F5E-4DDC-4B5B-AE3F-5C66E82EC8AC}" type="pres">
      <dgm:prSet presAssocID="{1812B934-4DAE-42C0-BAE5-5929A099FCE4}" presName="padding" presStyleLbl="node1" presStyleIdx="0" presStyleCnt="8"/>
      <dgm:spPr/>
    </dgm:pt>
    <dgm:pt modelId="{8538985B-3ADF-46A6-A9AF-4CF266628935}" type="pres">
      <dgm:prSet presAssocID="{1812B934-4DAE-42C0-BAE5-5929A099FCE4}" presName="shape" presStyleLbl="node1" presStyleIdx="1" presStyleCnt="8" custScaleX="179074" custScaleY="158553" custLinFactNeighborX="-8412" custLinFactNeighborY="-29770">
        <dgm:presLayoutVars>
          <dgm:bulletEnabled val="1"/>
        </dgm:presLayoutVars>
      </dgm:prSet>
      <dgm:spPr/>
      <dgm:t>
        <a:bodyPr/>
        <a:lstStyle/>
        <a:p>
          <a:endParaRPr lang="es-CL"/>
        </a:p>
      </dgm:t>
    </dgm:pt>
    <dgm:pt modelId="{995A04B7-0D77-4A84-B2F3-2B6FAB25F88F}" type="pres">
      <dgm:prSet presAssocID="{45A3E0E0-B56F-46C3-90B7-84B330BAEAE8}" presName="sibTrans" presStyleLbl="sibTrans2D1" presStyleIdx="1" presStyleCnt="7" custAng="21338633" custFlipVert="1" custScaleX="145312" custScaleY="113230" custLinFactNeighborX="-12670" custLinFactNeighborY="66538"/>
      <dgm:spPr/>
      <dgm:t>
        <a:bodyPr/>
        <a:lstStyle/>
        <a:p>
          <a:endParaRPr lang="es-CL"/>
        </a:p>
      </dgm:t>
    </dgm:pt>
    <dgm:pt modelId="{A8F27AD7-BFA0-4142-97E8-164B409AC3E6}" type="pres">
      <dgm:prSet presAssocID="{0C9B4111-3BBE-41E2-8A96-739D6594973F}" presName="middleNode" presStyleCnt="0"/>
      <dgm:spPr/>
    </dgm:pt>
    <dgm:pt modelId="{18569D32-2F04-442C-A0AE-4449C897F7F2}" type="pres">
      <dgm:prSet presAssocID="{0C9B4111-3BBE-41E2-8A96-739D6594973F}" presName="padding" presStyleLbl="node1" presStyleIdx="1" presStyleCnt="8"/>
      <dgm:spPr/>
    </dgm:pt>
    <dgm:pt modelId="{0A3C8868-A9F5-4E78-8C35-1A0DC961B3BA}" type="pres">
      <dgm:prSet presAssocID="{0C9B4111-3BBE-41E2-8A96-739D6594973F}" presName="shape" presStyleLbl="node1" presStyleIdx="2" presStyleCnt="8" custScaleX="181640">
        <dgm:presLayoutVars>
          <dgm:bulletEnabled val="1"/>
        </dgm:presLayoutVars>
      </dgm:prSet>
      <dgm:spPr/>
      <dgm:t>
        <a:bodyPr/>
        <a:lstStyle/>
        <a:p>
          <a:endParaRPr lang="es-CL"/>
        </a:p>
      </dgm:t>
    </dgm:pt>
    <dgm:pt modelId="{35FDE4EF-022E-40F2-8D35-A9573480ADF7}" type="pres">
      <dgm:prSet presAssocID="{2B2B0F91-0680-47AA-A1D1-BE7A0F8950E5}" presName="sibTrans" presStyleLbl="sibTrans2D1" presStyleIdx="2" presStyleCnt="7" custAng="165617"/>
      <dgm:spPr/>
      <dgm:t>
        <a:bodyPr/>
        <a:lstStyle/>
        <a:p>
          <a:endParaRPr lang="es-CL"/>
        </a:p>
      </dgm:t>
    </dgm:pt>
    <dgm:pt modelId="{682CF766-AF34-4160-8377-25ABC081F871}" type="pres">
      <dgm:prSet presAssocID="{22A3F90F-50CA-4246-BF9E-F6A76A38E90F}" presName="middleNode" presStyleCnt="0"/>
      <dgm:spPr/>
    </dgm:pt>
    <dgm:pt modelId="{0EAD8B35-1BCA-4495-886F-8EFB553E61B0}" type="pres">
      <dgm:prSet presAssocID="{22A3F90F-50CA-4246-BF9E-F6A76A38E90F}" presName="padding" presStyleLbl="node1" presStyleIdx="2" presStyleCnt="8"/>
      <dgm:spPr/>
    </dgm:pt>
    <dgm:pt modelId="{B21BDF2F-1DC7-487A-920D-B2C5E23E61A4}" type="pres">
      <dgm:prSet presAssocID="{22A3F90F-50CA-4246-BF9E-F6A76A38E90F}" presName="shape" presStyleLbl="node1" presStyleIdx="3" presStyleCnt="8" custScaleX="181640">
        <dgm:presLayoutVars>
          <dgm:bulletEnabled val="1"/>
        </dgm:presLayoutVars>
      </dgm:prSet>
      <dgm:spPr/>
      <dgm:t>
        <a:bodyPr/>
        <a:lstStyle/>
        <a:p>
          <a:endParaRPr lang="es-CL"/>
        </a:p>
      </dgm:t>
    </dgm:pt>
    <dgm:pt modelId="{A4CC71A5-B9D8-4ED8-8425-ED67395A1A39}" type="pres">
      <dgm:prSet presAssocID="{B86AE344-3663-42C9-BF75-ACAA93B8E3D2}" presName="sibTrans" presStyleLbl="sibTrans2D1" presStyleIdx="3" presStyleCnt="7" custAng="15889671" custLinFactX="600000" custLinFactY="78395" custLinFactNeighborX="644265" custLinFactNeighborY="100000"/>
      <dgm:spPr/>
      <dgm:t>
        <a:bodyPr/>
        <a:lstStyle/>
        <a:p>
          <a:endParaRPr lang="es-CL"/>
        </a:p>
      </dgm:t>
    </dgm:pt>
    <dgm:pt modelId="{8236AE0A-2DFC-4B9A-BE92-9BECFBA0532E}" type="pres">
      <dgm:prSet presAssocID="{697B0C24-EA4D-4876-A65F-9E21A9F64487}" presName="middleNode" presStyleCnt="0"/>
      <dgm:spPr/>
    </dgm:pt>
    <dgm:pt modelId="{3450FD69-8675-4728-BAA0-C7F1FA4D221F}" type="pres">
      <dgm:prSet presAssocID="{697B0C24-EA4D-4876-A65F-9E21A9F64487}" presName="padding" presStyleLbl="node1" presStyleIdx="3" presStyleCnt="8"/>
      <dgm:spPr/>
    </dgm:pt>
    <dgm:pt modelId="{1CB98D16-2A78-4EED-8ED8-FF76487A24A5}" type="pres">
      <dgm:prSet presAssocID="{697B0C24-EA4D-4876-A65F-9E21A9F64487}" presName="shape" presStyleLbl="node1" presStyleIdx="4" presStyleCnt="8" custScaleX="163965" custLinFactY="100000" custLinFactNeighborX="-3898" custLinFactNeighborY="102771">
        <dgm:presLayoutVars>
          <dgm:bulletEnabled val="1"/>
        </dgm:presLayoutVars>
      </dgm:prSet>
      <dgm:spPr/>
      <dgm:t>
        <a:bodyPr/>
        <a:lstStyle/>
        <a:p>
          <a:endParaRPr lang="es-CL"/>
        </a:p>
      </dgm:t>
    </dgm:pt>
    <dgm:pt modelId="{5F8470E6-1B5E-413C-B137-3E4CA51A0788}" type="pres">
      <dgm:prSet presAssocID="{501AD1D4-FC26-4365-A5EA-8E5CFE899EE7}" presName="sibTrans" presStyleLbl="sibTrans2D1" presStyleIdx="4" presStyleCnt="7" custAng="5688195" custLinFactX="-200000" custLinFactY="-40475" custLinFactNeighborX="-277990" custLinFactNeighborY="-100000"/>
      <dgm:spPr/>
      <dgm:t>
        <a:bodyPr/>
        <a:lstStyle/>
        <a:p>
          <a:endParaRPr lang="es-CL"/>
        </a:p>
      </dgm:t>
    </dgm:pt>
    <dgm:pt modelId="{CF304435-B7C7-4336-A486-753435504D1E}" type="pres">
      <dgm:prSet presAssocID="{52B0D712-E2EF-4320-9976-CE23D4AED733}" presName="middleNode" presStyleCnt="0"/>
      <dgm:spPr/>
    </dgm:pt>
    <dgm:pt modelId="{5F1F51A8-4236-4D5D-A3D5-2E635125C482}" type="pres">
      <dgm:prSet presAssocID="{52B0D712-E2EF-4320-9976-CE23D4AED733}" presName="padding" presStyleLbl="node1" presStyleIdx="4" presStyleCnt="8"/>
      <dgm:spPr/>
    </dgm:pt>
    <dgm:pt modelId="{DE1333F4-1022-465E-880D-2F891EF2CCD7}" type="pres">
      <dgm:prSet presAssocID="{52B0D712-E2EF-4320-9976-CE23D4AED733}" presName="shape" presStyleLbl="node1" presStyleIdx="5" presStyleCnt="8" custLinFactY="-100000" custLinFactNeighborX="-5256" custLinFactNeighborY="-112803">
        <dgm:presLayoutVars>
          <dgm:bulletEnabled val="1"/>
        </dgm:presLayoutVars>
      </dgm:prSet>
      <dgm:spPr/>
      <dgm:t>
        <a:bodyPr/>
        <a:lstStyle/>
        <a:p>
          <a:endParaRPr lang="es-CL"/>
        </a:p>
      </dgm:t>
    </dgm:pt>
    <dgm:pt modelId="{F89C3374-D262-4CEC-B327-FEACA986CBD1}" type="pres">
      <dgm:prSet presAssocID="{FED744A7-5229-4CB9-8D4B-708878C1B13B}" presName="sibTrans" presStyleLbl="sibTrans2D1" presStyleIdx="5" presStyleCnt="7" custAng="2586818" custLinFactX="-200000" custLinFactNeighborX="-204167" custLinFactNeighborY="33949"/>
      <dgm:spPr/>
      <dgm:t>
        <a:bodyPr/>
        <a:lstStyle/>
        <a:p>
          <a:endParaRPr lang="es-CL"/>
        </a:p>
      </dgm:t>
    </dgm:pt>
    <dgm:pt modelId="{696E4650-594F-4928-BFAD-60C61D443A42}" type="pres">
      <dgm:prSet presAssocID="{9C5C815B-5574-4BE9-89C4-E8DCA1BBB3D7}" presName="middleNode" presStyleCnt="0"/>
      <dgm:spPr/>
    </dgm:pt>
    <dgm:pt modelId="{5870A3B7-9BC0-4D77-8EFC-5F05D4B5C18E}" type="pres">
      <dgm:prSet presAssocID="{9C5C815B-5574-4BE9-89C4-E8DCA1BBB3D7}" presName="padding" presStyleLbl="node1" presStyleIdx="5" presStyleCnt="8"/>
      <dgm:spPr/>
    </dgm:pt>
    <dgm:pt modelId="{DE7B0F9F-324C-4EF7-9C52-492AAC9A0DBC}" type="pres">
      <dgm:prSet presAssocID="{9C5C815B-5574-4BE9-89C4-E8DCA1BBB3D7}" presName="shape" presStyleLbl="node1" presStyleIdx="6" presStyleCnt="8" custScaleX="142666" custScaleY="141775" custLinFactNeighborX="-24909" custLinFactNeighborY="13909">
        <dgm:presLayoutVars>
          <dgm:bulletEnabled val="1"/>
        </dgm:presLayoutVars>
      </dgm:prSet>
      <dgm:spPr/>
      <dgm:t>
        <a:bodyPr/>
        <a:lstStyle/>
        <a:p>
          <a:endParaRPr lang="es-CL"/>
        </a:p>
      </dgm:t>
    </dgm:pt>
    <dgm:pt modelId="{B0B448E9-4C76-4851-B644-F257D47FE94A}" type="pres">
      <dgm:prSet presAssocID="{DE2A032A-3F0A-4702-AFBA-BC56BE7445CF}" presName="sibTrans" presStyleLbl="sibTrans2D1" presStyleIdx="6" presStyleCnt="7" custAng="21597116" custLinFactNeighborX="12704" custLinFactNeighborY="-4780"/>
      <dgm:spPr/>
      <dgm:t>
        <a:bodyPr/>
        <a:lstStyle/>
        <a:p>
          <a:endParaRPr lang="es-CL"/>
        </a:p>
      </dgm:t>
    </dgm:pt>
    <dgm:pt modelId="{5A4075CC-B0F2-4FD9-956F-6A96BFF9DB9B}" type="pres">
      <dgm:prSet presAssocID="{D1FED45D-D27D-4A7C-B268-742BBEBEA4DB}" presName="lastNode" presStyleLbl="node1" presStyleIdx="7" presStyleCnt="8" custLinFactNeighborX="-4237" custLinFactNeighborY="4808">
        <dgm:presLayoutVars>
          <dgm:bulletEnabled val="1"/>
        </dgm:presLayoutVars>
      </dgm:prSet>
      <dgm:spPr/>
      <dgm:t>
        <a:bodyPr/>
        <a:lstStyle/>
        <a:p>
          <a:endParaRPr lang="es-CL"/>
        </a:p>
      </dgm:t>
    </dgm:pt>
  </dgm:ptLst>
  <dgm:cxnLst>
    <dgm:cxn modelId="{FE9A747C-DFDF-4FD9-87CA-2FA5EAC71F6C}" type="presOf" srcId="{1812B934-4DAE-42C0-BAE5-5929A099FCE4}" destId="{8538985B-3ADF-46A6-A9AF-4CF266628935}" srcOrd="0" destOrd="0" presId="urn:microsoft.com/office/officeart/2005/8/layout/bProcess2"/>
    <dgm:cxn modelId="{15554830-6B8F-4E57-A970-56B6C5EBFF94}" type="presOf" srcId="{2B2B0F91-0680-47AA-A1D1-BE7A0F8950E5}" destId="{35FDE4EF-022E-40F2-8D35-A9573480ADF7}" srcOrd="0" destOrd="0" presId="urn:microsoft.com/office/officeart/2005/8/layout/bProcess2"/>
    <dgm:cxn modelId="{3CD1350C-946B-45C2-9316-B0506B7E0582}" type="presOf" srcId="{45A3E0E0-B56F-46C3-90B7-84B330BAEAE8}" destId="{995A04B7-0D77-4A84-B2F3-2B6FAB25F88F}" srcOrd="0" destOrd="0" presId="urn:microsoft.com/office/officeart/2005/8/layout/bProcess2"/>
    <dgm:cxn modelId="{B99E2544-7B3B-48D1-A53F-4A2F4E1B2510}" type="presOf" srcId="{697B0C24-EA4D-4876-A65F-9E21A9F64487}" destId="{1CB98D16-2A78-4EED-8ED8-FF76487A24A5}" srcOrd="0" destOrd="0" presId="urn:microsoft.com/office/officeart/2005/8/layout/bProcess2"/>
    <dgm:cxn modelId="{EA74DF95-0215-418E-98C7-7300132D8006}" type="presOf" srcId="{6E182967-2585-4E36-877B-1A3FEAAACCB2}" destId="{E8988B13-953F-489F-AFB1-0331DFDF536C}" srcOrd="0" destOrd="0" presId="urn:microsoft.com/office/officeart/2005/8/layout/bProcess2"/>
    <dgm:cxn modelId="{6D3A4850-588D-4B7C-BAAC-83BE99F3CB36}" type="presOf" srcId="{B86AE344-3663-42C9-BF75-ACAA93B8E3D2}" destId="{A4CC71A5-B9D8-4ED8-8425-ED67395A1A39}" srcOrd="0" destOrd="0" presId="urn:microsoft.com/office/officeart/2005/8/layout/bProcess2"/>
    <dgm:cxn modelId="{F746799E-C517-4F9F-A81C-EAE7B37473ED}" srcId="{18498FBC-3414-4FD8-B17E-D03A77073707}" destId="{9C5C815B-5574-4BE9-89C4-E8DCA1BBB3D7}" srcOrd="6" destOrd="0" parTransId="{13BAF4C2-803C-4CF5-8F2E-A956A5A85337}" sibTransId="{DE2A032A-3F0A-4702-AFBA-BC56BE7445CF}"/>
    <dgm:cxn modelId="{BB84D3E2-5625-448A-82E6-EE5EC2103639}" srcId="{18498FBC-3414-4FD8-B17E-D03A77073707}" destId="{D1FED45D-D27D-4A7C-B268-742BBEBEA4DB}" srcOrd="7" destOrd="0" parTransId="{BD94B13C-A66C-452E-B04F-CD156B0F376D}" sibTransId="{17F600DB-0D1D-4D25-B069-81346BB72170}"/>
    <dgm:cxn modelId="{01B4178D-F77B-4DE9-B9B5-36D06ADB0EC8}" type="presOf" srcId="{9C5C815B-5574-4BE9-89C4-E8DCA1BBB3D7}" destId="{DE7B0F9F-324C-4EF7-9C52-492AAC9A0DBC}" srcOrd="0" destOrd="0" presId="urn:microsoft.com/office/officeart/2005/8/layout/bProcess2"/>
    <dgm:cxn modelId="{D9423E7C-CE71-4367-A0F3-7406CB2D0C06}" type="presOf" srcId="{22A3F90F-50CA-4246-BF9E-F6A76A38E90F}" destId="{B21BDF2F-1DC7-487A-920D-B2C5E23E61A4}" srcOrd="0" destOrd="0" presId="urn:microsoft.com/office/officeart/2005/8/layout/bProcess2"/>
    <dgm:cxn modelId="{1E26425C-3645-4AE1-8A4A-0B861F9A0E9A}" type="presOf" srcId="{DE2A032A-3F0A-4702-AFBA-BC56BE7445CF}" destId="{B0B448E9-4C76-4851-B644-F257D47FE94A}" srcOrd="0" destOrd="0" presId="urn:microsoft.com/office/officeart/2005/8/layout/bProcess2"/>
    <dgm:cxn modelId="{CD1D4312-05F9-4A16-B2AE-6302978AEB33}" srcId="{18498FBC-3414-4FD8-B17E-D03A77073707}" destId="{52B0D712-E2EF-4320-9976-CE23D4AED733}" srcOrd="5" destOrd="0" parTransId="{18F9DD8D-0BE6-4387-BC5B-8AC128F73A7A}" sibTransId="{FED744A7-5229-4CB9-8D4B-708878C1B13B}"/>
    <dgm:cxn modelId="{461C05E1-7604-4750-807E-06FDFA36E291}" type="presOf" srcId="{18498FBC-3414-4FD8-B17E-D03A77073707}" destId="{7A518010-65AE-4671-9B02-6C892244F373}" srcOrd="0" destOrd="0" presId="urn:microsoft.com/office/officeart/2005/8/layout/bProcess2"/>
    <dgm:cxn modelId="{52497883-8A87-4953-873F-7FBF5AE272AF}" srcId="{18498FBC-3414-4FD8-B17E-D03A77073707}" destId="{0C9B4111-3BBE-41E2-8A96-739D6594973F}" srcOrd="2" destOrd="0" parTransId="{7147554B-1508-44DC-9AB7-83FE342874C1}" sibTransId="{2B2B0F91-0680-47AA-A1D1-BE7A0F8950E5}"/>
    <dgm:cxn modelId="{DB0F9774-3050-4988-A56B-1DD97AAEF890}" type="presOf" srcId="{501AD1D4-FC26-4365-A5EA-8E5CFE899EE7}" destId="{5F8470E6-1B5E-413C-B137-3E4CA51A0788}" srcOrd="0" destOrd="0" presId="urn:microsoft.com/office/officeart/2005/8/layout/bProcess2"/>
    <dgm:cxn modelId="{B2F1ADA0-69D2-44C4-866C-FF0C7547668D}" type="presOf" srcId="{E516C2B3-792B-401D-9CC2-E985CB580E93}" destId="{092E922C-F941-4957-8354-706B8C63DAA5}" srcOrd="0" destOrd="0" presId="urn:microsoft.com/office/officeart/2005/8/layout/bProcess2"/>
    <dgm:cxn modelId="{838D2130-97C5-4DD5-BD52-EFA8FCB90759}" type="presOf" srcId="{D1FED45D-D27D-4A7C-B268-742BBEBEA4DB}" destId="{5A4075CC-B0F2-4FD9-956F-6A96BFF9DB9B}" srcOrd="0" destOrd="0" presId="urn:microsoft.com/office/officeart/2005/8/layout/bProcess2"/>
    <dgm:cxn modelId="{48EEEEBE-FAF2-4E54-B56D-17C222C9A7CA}" srcId="{18498FBC-3414-4FD8-B17E-D03A77073707}" destId="{697B0C24-EA4D-4876-A65F-9E21A9F64487}" srcOrd="4" destOrd="0" parTransId="{7CD89FD6-1618-48AD-A2DC-49EB9D08010B}" sibTransId="{501AD1D4-FC26-4365-A5EA-8E5CFE899EE7}"/>
    <dgm:cxn modelId="{EF2E1469-DD49-40B8-A8A9-7635F5B88C80}" srcId="{18498FBC-3414-4FD8-B17E-D03A77073707}" destId="{1812B934-4DAE-42C0-BAE5-5929A099FCE4}" srcOrd="1" destOrd="0" parTransId="{2D5A8068-5EF0-4F81-88F9-B49378B6A6E2}" sibTransId="{45A3E0E0-B56F-46C3-90B7-84B330BAEAE8}"/>
    <dgm:cxn modelId="{53C0473F-F5D4-4609-B0CD-92E7425BA414}" type="presOf" srcId="{52B0D712-E2EF-4320-9976-CE23D4AED733}" destId="{DE1333F4-1022-465E-880D-2F891EF2CCD7}" srcOrd="0" destOrd="0" presId="urn:microsoft.com/office/officeart/2005/8/layout/bProcess2"/>
    <dgm:cxn modelId="{CC56052A-EE3F-4B11-8DFC-3CF4097458E7}" srcId="{18498FBC-3414-4FD8-B17E-D03A77073707}" destId="{6E182967-2585-4E36-877B-1A3FEAAACCB2}" srcOrd="0" destOrd="0" parTransId="{121951C6-9D2A-4DEE-A030-0BDB3FDA9F8A}" sibTransId="{E516C2B3-792B-401D-9CC2-E985CB580E93}"/>
    <dgm:cxn modelId="{06A997AC-5E7F-451F-B584-24A8CD6307E7}" type="presOf" srcId="{0C9B4111-3BBE-41E2-8A96-739D6594973F}" destId="{0A3C8868-A9F5-4E78-8C35-1A0DC961B3BA}" srcOrd="0" destOrd="0" presId="urn:microsoft.com/office/officeart/2005/8/layout/bProcess2"/>
    <dgm:cxn modelId="{4799959D-EB08-4CA0-9D48-A90C40523CD2}" srcId="{18498FBC-3414-4FD8-B17E-D03A77073707}" destId="{22A3F90F-50CA-4246-BF9E-F6A76A38E90F}" srcOrd="3" destOrd="0" parTransId="{51CF0368-5797-40E5-90B8-7912C3CB5C24}" sibTransId="{B86AE344-3663-42C9-BF75-ACAA93B8E3D2}"/>
    <dgm:cxn modelId="{86975B8C-41B7-4BF1-BDAA-07AEA9A74C20}" type="presOf" srcId="{FED744A7-5229-4CB9-8D4B-708878C1B13B}" destId="{F89C3374-D262-4CEC-B327-FEACA986CBD1}" srcOrd="0" destOrd="0" presId="urn:microsoft.com/office/officeart/2005/8/layout/bProcess2"/>
    <dgm:cxn modelId="{842B1EB0-4E55-49BD-938E-56244A6CABE1}" type="presParOf" srcId="{7A518010-65AE-4671-9B02-6C892244F373}" destId="{E8988B13-953F-489F-AFB1-0331DFDF536C}" srcOrd="0" destOrd="0" presId="urn:microsoft.com/office/officeart/2005/8/layout/bProcess2"/>
    <dgm:cxn modelId="{F1E4DEDA-2956-432F-B766-12B1D89E2213}" type="presParOf" srcId="{7A518010-65AE-4671-9B02-6C892244F373}" destId="{092E922C-F941-4957-8354-706B8C63DAA5}" srcOrd="1" destOrd="0" presId="urn:microsoft.com/office/officeart/2005/8/layout/bProcess2"/>
    <dgm:cxn modelId="{95DF0AE6-DD2F-4A6B-A35B-17DE2FEFC352}" type="presParOf" srcId="{7A518010-65AE-4671-9B02-6C892244F373}" destId="{8514F8C5-DAA4-4A57-9467-76456122684A}" srcOrd="2" destOrd="0" presId="urn:microsoft.com/office/officeart/2005/8/layout/bProcess2"/>
    <dgm:cxn modelId="{9D7256E3-D7E6-4B4D-80DB-E848326107D5}" type="presParOf" srcId="{8514F8C5-DAA4-4A57-9467-76456122684A}" destId="{88B44F5E-4DDC-4B5B-AE3F-5C66E82EC8AC}" srcOrd="0" destOrd="0" presId="urn:microsoft.com/office/officeart/2005/8/layout/bProcess2"/>
    <dgm:cxn modelId="{95030F9C-E1AC-4CF7-9095-F187E4984DA9}" type="presParOf" srcId="{8514F8C5-DAA4-4A57-9467-76456122684A}" destId="{8538985B-3ADF-46A6-A9AF-4CF266628935}" srcOrd="1" destOrd="0" presId="urn:microsoft.com/office/officeart/2005/8/layout/bProcess2"/>
    <dgm:cxn modelId="{1719F248-4C7A-48E0-9F5C-A021C03EAB89}" type="presParOf" srcId="{7A518010-65AE-4671-9B02-6C892244F373}" destId="{995A04B7-0D77-4A84-B2F3-2B6FAB25F88F}" srcOrd="3" destOrd="0" presId="urn:microsoft.com/office/officeart/2005/8/layout/bProcess2"/>
    <dgm:cxn modelId="{F25327A1-D7C0-4FD3-AA58-0C961FA52E37}" type="presParOf" srcId="{7A518010-65AE-4671-9B02-6C892244F373}" destId="{A8F27AD7-BFA0-4142-97E8-164B409AC3E6}" srcOrd="4" destOrd="0" presId="urn:microsoft.com/office/officeart/2005/8/layout/bProcess2"/>
    <dgm:cxn modelId="{0D36B6C0-5229-456F-9AD1-9E4A2758789C}" type="presParOf" srcId="{A8F27AD7-BFA0-4142-97E8-164B409AC3E6}" destId="{18569D32-2F04-442C-A0AE-4449C897F7F2}" srcOrd="0" destOrd="0" presId="urn:microsoft.com/office/officeart/2005/8/layout/bProcess2"/>
    <dgm:cxn modelId="{048A5C2D-48D7-4408-95F6-219928EAFCB5}" type="presParOf" srcId="{A8F27AD7-BFA0-4142-97E8-164B409AC3E6}" destId="{0A3C8868-A9F5-4E78-8C35-1A0DC961B3BA}" srcOrd="1" destOrd="0" presId="urn:microsoft.com/office/officeart/2005/8/layout/bProcess2"/>
    <dgm:cxn modelId="{5DDCC0E6-98A2-485D-B38F-7E6504773445}" type="presParOf" srcId="{7A518010-65AE-4671-9B02-6C892244F373}" destId="{35FDE4EF-022E-40F2-8D35-A9573480ADF7}" srcOrd="5" destOrd="0" presId="urn:microsoft.com/office/officeart/2005/8/layout/bProcess2"/>
    <dgm:cxn modelId="{D0E5AFCF-4F46-45E9-8AC6-C70C14109FF0}" type="presParOf" srcId="{7A518010-65AE-4671-9B02-6C892244F373}" destId="{682CF766-AF34-4160-8377-25ABC081F871}" srcOrd="6" destOrd="0" presId="urn:microsoft.com/office/officeart/2005/8/layout/bProcess2"/>
    <dgm:cxn modelId="{B2163246-8A67-4FB0-9932-89E436F52547}" type="presParOf" srcId="{682CF766-AF34-4160-8377-25ABC081F871}" destId="{0EAD8B35-1BCA-4495-886F-8EFB553E61B0}" srcOrd="0" destOrd="0" presId="urn:microsoft.com/office/officeart/2005/8/layout/bProcess2"/>
    <dgm:cxn modelId="{A0C280AB-64DC-40E4-8EC4-1019ABCC4BA3}" type="presParOf" srcId="{682CF766-AF34-4160-8377-25ABC081F871}" destId="{B21BDF2F-1DC7-487A-920D-B2C5E23E61A4}" srcOrd="1" destOrd="0" presId="urn:microsoft.com/office/officeart/2005/8/layout/bProcess2"/>
    <dgm:cxn modelId="{68F1D4DE-7AA8-43E3-9B92-DE4222BB715A}" type="presParOf" srcId="{7A518010-65AE-4671-9B02-6C892244F373}" destId="{A4CC71A5-B9D8-4ED8-8425-ED67395A1A39}" srcOrd="7" destOrd="0" presId="urn:microsoft.com/office/officeart/2005/8/layout/bProcess2"/>
    <dgm:cxn modelId="{7EF09193-E0E4-4608-9EEC-C36D12F989CE}" type="presParOf" srcId="{7A518010-65AE-4671-9B02-6C892244F373}" destId="{8236AE0A-2DFC-4B9A-BE92-9BECFBA0532E}" srcOrd="8" destOrd="0" presId="urn:microsoft.com/office/officeart/2005/8/layout/bProcess2"/>
    <dgm:cxn modelId="{6FF159F1-B77C-4184-B887-B603284CEE41}" type="presParOf" srcId="{8236AE0A-2DFC-4B9A-BE92-9BECFBA0532E}" destId="{3450FD69-8675-4728-BAA0-C7F1FA4D221F}" srcOrd="0" destOrd="0" presId="urn:microsoft.com/office/officeart/2005/8/layout/bProcess2"/>
    <dgm:cxn modelId="{963ACA9C-B5F8-430F-A8F4-4E6F0E97D792}" type="presParOf" srcId="{8236AE0A-2DFC-4B9A-BE92-9BECFBA0532E}" destId="{1CB98D16-2A78-4EED-8ED8-FF76487A24A5}" srcOrd="1" destOrd="0" presId="urn:microsoft.com/office/officeart/2005/8/layout/bProcess2"/>
    <dgm:cxn modelId="{6943C205-116F-4BC4-B152-738421548A19}" type="presParOf" srcId="{7A518010-65AE-4671-9B02-6C892244F373}" destId="{5F8470E6-1B5E-413C-B137-3E4CA51A0788}" srcOrd="9" destOrd="0" presId="urn:microsoft.com/office/officeart/2005/8/layout/bProcess2"/>
    <dgm:cxn modelId="{F333A7CD-8366-4E4D-8F86-B6A717BAF697}" type="presParOf" srcId="{7A518010-65AE-4671-9B02-6C892244F373}" destId="{CF304435-B7C7-4336-A486-753435504D1E}" srcOrd="10" destOrd="0" presId="urn:microsoft.com/office/officeart/2005/8/layout/bProcess2"/>
    <dgm:cxn modelId="{DED9FDCD-2177-423A-A239-95B277016B5A}" type="presParOf" srcId="{CF304435-B7C7-4336-A486-753435504D1E}" destId="{5F1F51A8-4236-4D5D-A3D5-2E635125C482}" srcOrd="0" destOrd="0" presId="urn:microsoft.com/office/officeart/2005/8/layout/bProcess2"/>
    <dgm:cxn modelId="{6846C951-7C28-4840-921B-4537E8C881DD}" type="presParOf" srcId="{CF304435-B7C7-4336-A486-753435504D1E}" destId="{DE1333F4-1022-465E-880D-2F891EF2CCD7}" srcOrd="1" destOrd="0" presId="urn:microsoft.com/office/officeart/2005/8/layout/bProcess2"/>
    <dgm:cxn modelId="{89FE35F6-07D2-409B-8400-091296954B8F}" type="presParOf" srcId="{7A518010-65AE-4671-9B02-6C892244F373}" destId="{F89C3374-D262-4CEC-B327-FEACA986CBD1}" srcOrd="11" destOrd="0" presId="urn:microsoft.com/office/officeart/2005/8/layout/bProcess2"/>
    <dgm:cxn modelId="{6797BF89-CA70-43D1-B544-63C2FA34629E}" type="presParOf" srcId="{7A518010-65AE-4671-9B02-6C892244F373}" destId="{696E4650-594F-4928-BFAD-60C61D443A42}" srcOrd="12" destOrd="0" presId="urn:microsoft.com/office/officeart/2005/8/layout/bProcess2"/>
    <dgm:cxn modelId="{F85A8F49-4502-4A97-B11E-A34D79364708}" type="presParOf" srcId="{696E4650-594F-4928-BFAD-60C61D443A42}" destId="{5870A3B7-9BC0-4D77-8EFC-5F05D4B5C18E}" srcOrd="0" destOrd="0" presId="urn:microsoft.com/office/officeart/2005/8/layout/bProcess2"/>
    <dgm:cxn modelId="{FFB6C16F-9499-403E-9A67-7EF162CA7422}" type="presParOf" srcId="{696E4650-594F-4928-BFAD-60C61D443A42}" destId="{DE7B0F9F-324C-4EF7-9C52-492AAC9A0DBC}" srcOrd="1" destOrd="0" presId="urn:microsoft.com/office/officeart/2005/8/layout/bProcess2"/>
    <dgm:cxn modelId="{267BE84E-AE14-4702-B4CB-A5D3F34D38E6}" type="presParOf" srcId="{7A518010-65AE-4671-9B02-6C892244F373}" destId="{B0B448E9-4C76-4851-B644-F257D47FE94A}" srcOrd="13" destOrd="0" presId="urn:microsoft.com/office/officeart/2005/8/layout/bProcess2"/>
    <dgm:cxn modelId="{7BB979CC-5BA2-4961-9D01-71055CC19D31}" type="presParOf" srcId="{7A518010-65AE-4671-9B02-6C892244F373}" destId="{5A4075CC-B0F2-4FD9-956F-6A96BFF9DB9B}"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F8C43B-1CCC-4DE2-BD5E-EEAE66FD7FB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FB6D17FE-82A9-4228-B12C-DCBE3B8E0BA4}">
      <dgm:prSet/>
      <dgm:spPr/>
      <dgm:t>
        <a:bodyPr/>
        <a:lstStyle/>
        <a:p>
          <a:r>
            <a:rPr lang="es-MX" b="0" i="0" dirty="0">
              <a:solidFill>
                <a:srgbClr val="202124"/>
              </a:solidFill>
              <a:effectLst/>
              <a:latin typeface="Google Sans"/>
            </a:rPr>
            <a:t>¿Cuál es el propósito de esta noticia?</a:t>
          </a:r>
        </a:p>
        <a:p>
          <a:r>
            <a:rPr lang="es-MX" b="0" dirty="0">
              <a:solidFill>
                <a:schemeClr val="bg1"/>
              </a:solidFill>
              <a:effectLst/>
              <a:latin typeface="Roboto"/>
            </a:rPr>
            <a:t>27 de 29 respuestas correctas</a:t>
          </a:r>
          <a:endParaRPr lang="es-MX" dirty="0">
            <a:solidFill>
              <a:schemeClr val="bg1"/>
            </a:solidFill>
          </a:endParaRPr>
        </a:p>
      </dgm:t>
    </dgm:pt>
    <dgm:pt modelId="{8F473D46-C85F-4142-9B89-D692B003A48D}" type="parTrans" cxnId="{C3639898-9C35-4283-A767-3B4A42AD1839}">
      <dgm:prSet/>
      <dgm:spPr/>
      <dgm:t>
        <a:bodyPr/>
        <a:lstStyle/>
        <a:p>
          <a:endParaRPr lang="es-CL"/>
        </a:p>
      </dgm:t>
    </dgm:pt>
    <dgm:pt modelId="{711BF8DF-2570-4B20-A133-AF04279A1D4A}" type="sibTrans" cxnId="{C3639898-9C35-4283-A767-3B4A42AD1839}">
      <dgm:prSet/>
      <dgm:spPr/>
      <dgm:t>
        <a:bodyPr/>
        <a:lstStyle/>
        <a:p>
          <a:endParaRPr lang="es-CL"/>
        </a:p>
      </dgm:t>
    </dgm:pt>
    <dgm:pt modelId="{1BA25CBC-9503-40AF-B43E-AC7409B4B628}">
      <dgm:prSet/>
      <dgm:spPr/>
      <dgm:t>
        <a:bodyPr/>
        <a:lstStyle/>
        <a:p>
          <a:r>
            <a:rPr lang="es-MX" b="0" i="0" dirty="0">
              <a:solidFill>
                <a:srgbClr val="202124"/>
              </a:solidFill>
              <a:effectLst/>
              <a:latin typeface="Google Sans"/>
            </a:rPr>
            <a:t>¿Qué consecuencia tuvo el ingreso de una niña pequeña y su perro al bosque?</a:t>
          </a:r>
        </a:p>
        <a:p>
          <a:r>
            <a:rPr lang="es-MX" b="0" dirty="0">
              <a:solidFill>
                <a:schemeClr val="bg1"/>
              </a:solidFill>
              <a:effectLst/>
              <a:latin typeface="Roboto"/>
            </a:rPr>
            <a:t>22 de 29 respuestas correctas</a:t>
          </a:r>
          <a:endParaRPr lang="es-MX" dirty="0">
            <a:solidFill>
              <a:schemeClr val="bg1"/>
            </a:solidFill>
          </a:endParaRPr>
        </a:p>
      </dgm:t>
    </dgm:pt>
    <dgm:pt modelId="{134C9C8D-9556-45FF-89A3-98611C0ECFA7}" type="parTrans" cxnId="{CEF0EEAC-C4F7-4231-9275-429F248F9BBB}">
      <dgm:prSet/>
      <dgm:spPr/>
      <dgm:t>
        <a:bodyPr/>
        <a:lstStyle/>
        <a:p>
          <a:endParaRPr lang="es-CL"/>
        </a:p>
      </dgm:t>
    </dgm:pt>
    <dgm:pt modelId="{A7ED7682-8E25-4F06-8C79-D1451168F581}" type="sibTrans" cxnId="{CEF0EEAC-C4F7-4231-9275-429F248F9BBB}">
      <dgm:prSet/>
      <dgm:spPr/>
      <dgm:t>
        <a:bodyPr/>
        <a:lstStyle/>
        <a:p>
          <a:endParaRPr lang="es-CL"/>
        </a:p>
      </dgm:t>
    </dgm:pt>
    <dgm:pt modelId="{D53DFA67-4264-4B24-99C1-BF6759B461D4}">
      <dgm:prSet/>
      <dgm:spPr/>
      <dgm:t>
        <a:bodyPr/>
        <a:lstStyle/>
        <a:p>
          <a:r>
            <a:rPr lang="es-MX" b="0" i="0" dirty="0">
              <a:solidFill>
                <a:srgbClr val="202124"/>
              </a:solidFill>
              <a:effectLst/>
              <a:latin typeface="Google Sans"/>
            </a:rPr>
            <a:t>¿Qué alternativa responde a dónde sucedió el hecho?</a:t>
          </a:r>
        </a:p>
        <a:p>
          <a:r>
            <a:rPr lang="es-MX" b="0" dirty="0">
              <a:solidFill>
                <a:schemeClr val="bg1"/>
              </a:solidFill>
              <a:effectLst/>
              <a:latin typeface="Roboto"/>
            </a:rPr>
            <a:t>24 de 29 respuestas correctas</a:t>
          </a:r>
          <a:endParaRPr lang="es-MX" dirty="0">
            <a:solidFill>
              <a:schemeClr val="bg1"/>
            </a:solidFill>
          </a:endParaRPr>
        </a:p>
      </dgm:t>
    </dgm:pt>
    <dgm:pt modelId="{75511387-CB1C-4454-83C7-00D85E2EF453}" type="parTrans" cxnId="{2858687C-72D0-4E3D-B245-BF7ED2C11B9F}">
      <dgm:prSet/>
      <dgm:spPr/>
      <dgm:t>
        <a:bodyPr/>
        <a:lstStyle/>
        <a:p>
          <a:endParaRPr lang="es-CL"/>
        </a:p>
      </dgm:t>
    </dgm:pt>
    <dgm:pt modelId="{AAF3A5B3-8116-4DCA-B9BD-025E601E251F}" type="sibTrans" cxnId="{2858687C-72D0-4E3D-B245-BF7ED2C11B9F}">
      <dgm:prSet/>
      <dgm:spPr/>
      <dgm:t>
        <a:bodyPr/>
        <a:lstStyle/>
        <a:p>
          <a:endParaRPr lang="es-CL"/>
        </a:p>
      </dgm:t>
    </dgm:pt>
    <dgm:pt modelId="{31A04F7F-A840-481A-A493-B4D379F2AB58}">
      <dgm:prSet/>
      <dgm:spPr/>
      <dgm:t>
        <a:bodyPr/>
        <a:lstStyle/>
        <a:p>
          <a:r>
            <a:rPr lang="es-MX" b="0" i="0" dirty="0">
              <a:solidFill>
                <a:srgbClr val="202124"/>
              </a:solidFill>
              <a:effectLst/>
              <a:latin typeface="Google Sans"/>
            </a:rPr>
            <a:t>¿Qué sucedió después del rescate de Aurora?</a:t>
          </a:r>
        </a:p>
        <a:p>
          <a:r>
            <a:rPr lang="es-MX" b="0" dirty="0">
              <a:solidFill>
                <a:schemeClr val="bg1"/>
              </a:solidFill>
              <a:effectLst/>
              <a:latin typeface="Roboto"/>
            </a:rPr>
            <a:t>22 de 28 respuestas correctas</a:t>
          </a:r>
          <a:endParaRPr lang="es-MX" dirty="0">
            <a:solidFill>
              <a:schemeClr val="bg1"/>
            </a:solidFill>
          </a:endParaRPr>
        </a:p>
      </dgm:t>
    </dgm:pt>
    <dgm:pt modelId="{22C97EA3-B056-43B7-A2D5-B299787FA03A}" type="parTrans" cxnId="{5DBC35B6-2E2C-45DE-BF8C-A417C1A56425}">
      <dgm:prSet/>
      <dgm:spPr/>
      <dgm:t>
        <a:bodyPr/>
        <a:lstStyle/>
        <a:p>
          <a:endParaRPr lang="es-CL"/>
        </a:p>
      </dgm:t>
    </dgm:pt>
    <dgm:pt modelId="{7F054366-138C-4D2D-A50E-0C07E91275C4}" type="sibTrans" cxnId="{5DBC35B6-2E2C-45DE-BF8C-A417C1A56425}">
      <dgm:prSet/>
      <dgm:spPr/>
      <dgm:t>
        <a:bodyPr/>
        <a:lstStyle/>
        <a:p>
          <a:endParaRPr lang="es-CL"/>
        </a:p>
      </dgm:t>
    </dgm:pt>
    <dgm:pt modelId="{34C66661-852D-4CF1-A4CA-7132D84DBAD0}">
      <dgm:prSet/>
      <dgm:spPr/>
      <dgm:t>
        <a:bodyPr/>
        <a:lstStyle/>
        <a:p>
          <a:r>
            <a:rPr lang="es-MX" b="0" i="0" dirty="0">
              <a:solidFill>
                <a:srgbClr val="202124"/>
              </a:solidFill>
              <a:effectLst/>
              <a:latin typeface="Google Sans"/>
            </a:rPr>
            <a:t>¿Qué distingue a Álvaro </a:t>
          </a:r>
          <a:r>
            <a:rPr lang="es-MX" b="0" i="0" dirty="0" err="1">
              <a:solidFill>
                <a:srgbClr val="202124"/>
              </a:solidFill>
              <a:effectLst/>
              <a:latin typeface="Google Sans"/>
            </a:rPr>
            <a:t>Silberstein</a:t>
          </a:r>
          <a:r>
            <a:rPr lang="es-MX" b="0" i="0" dirty="0">
              <a:solidFill>
                <a:srgbClr val="202124"/>
              </a:solidFill>
              <a:effectLst/>
              <a:latin typeface="Google Sans"/>
            </a:rPr>
            <a:t> del común de las personas?</a:t>
          </a:r>
        </a:p>
        <a:p>
          <a:r>
            <a:rPr lang="es-MX" b="0" dirty="0">
              <a:solidFill>
                <a:schemeClr val="bg1"/>
              </a:solidFill>
              <a:effectLst/>
              <a:latin typeface="Roboto"/>
            </a:rPr>
            <a:t>17 de 29 respuestas correctas</a:t>
          </a:r>
          <a:endParaRPr lang="es-MX" dirty="0">
            <a:solidFill>
              <a:schemeClr val="bg1"/>
            </a:solidFill>
          </a:endParaRPr>
        </a:p>
      </dgm:t>
    </dgm:pt>
    <dgm:pt modelId="{673326DB-900E-46E9-8939-50F22C426C1D}" type="parTrans" cxnId="{47F67C6D-BF73-4688-B3EE-EA1A6EF6BC0B}">
      <dgm:prSet/>
      <dgm:spPr/>
      <dgm:t>
        <a:bodyPr/>
        <a:lstStyle/>
        <a:p>
          <a:endParaRPr lang="es-CL"/>
        </a:p>
      </dgm:t>
    </dgm:pt>
    <dgm:pt modelId="{1479BF85-5EAA-4CE5-BECD-D4FD2CA374A2}" type="sibTrans" cxnId="{47F67C6D-BF73-4688-B3EE-EA1A6EF6BC0B}">
      <dgm:prSet/>
      <dgm:spPr/>
      <dgm:t>
        <a:bodyPr/>
        <a:lstStyle/>
        <a:p>
          <a:endParaRPr lang="es-CL"/>
        </a:p>
      </dgm:t>
    </dgm:pt>
    <dgm:pt modelId="{C64D5F43-184E-48B9-9985-E65E06E4D03D}" type="pres">
      <dgm:prSet presAssocID="{A3F8C43B-1CCC-4DE2-BD5E-EEAE66FD7FBE}" presName="diagram" presStyleCnt="0">
        <dgm:presLayoutVars>
          <dgm:dir/>
          <dgm:resizeHandles val="exact"/>
        </dgm:presLayoutVars>
      </dgm:prSet>
      <dgm:spPr/>
      <dgm:t>
        <a:bodyPr/>
        <a:lstStyle/>
        <a:p>
          <a:endParaRPr lang="es-CL"/>
        </a:p>
      </dgm:t>
    </dgm:pt>
    <dgm:pt modelId="{6A22C67B-B788-4EF1-9AED-D7DF572253F9}" type="pres">
      <dgm:prSet presAssocID="{FB6D17FE-82A9-4228-B12C-DCBE3B8E0BA4}" presName="node" presStyleLbl="node1" presStyleIdx="0" presStyleCnt="5">
        <dgm:presLayoutVars>
          <dgm:bulletEnabled val="1"/>
        </dgm:presLayoutVars>
      </dgm:prSet>
      <dgm:spPr/>
      <dgm:t>
        <a:bodyPr/>
        <a:lstStyle/>
        <a:p>
          <a:endParaRPr lang="es-CL"/>
        </a:p>
      </dgm:t>
    </dgm:pt>
    <dgm:pt modelId="{4AC2A836-C5C9-464F-8F1C-A5603446BD26}" type="pres">
      <dgm:prSet presAssocID="{711BF8DF-2570-4B20-A133-AF04279A1D4A}" presName="sibTrans" presStyleCnt="0"/>
      <dgm:spPr/>
    </dgm:pt>
    <dgm:pt modelId="{98CF9700-ADB5-400D-8BF8-6EEEAB896844}" type="pres">
      <dgm:prSet presAssocID="{1BA25CBC-9503-40AF-B43E-AC7409B4B628}" presName="node" presStyleLbl="node1" presStyleIdx="1" presStyleCnt="5">
        <dgm:presLayoutVars>
          <dgm:bulletEnabled val="1"/>
        </dgm:presLayoutVars>
      </dgm:prSet>
      <dgm:spPr/>
      <dgm:t>
        <a:bodyPr/>
        <a:lstStyle/>
        <a:p>
          <a:endParaRPr lang="es-CL"/>
        </a:p>
      </dgm:t>
    </dgm:pt>
    <dgm:pt modelId="{7F656BA8-05C4-4E29-A3FB-8F3020B14397}" type="pres">
      <dgm:prSet presAssocID="{A7ED7682-8E25-4F06-8C79-D1451168F581}" presName="sibTrans" presStyleCnt="0"/>
      <dgm:spPr/>
    </dgm:pt>
    <dgm:pt modelId="{AA2D0A05-02ED-4459-A99F-310ECEC5C929}" type="pres">
      <dgm:prSet presAssocID="{D53DFA67-4264-4B24-99C1-BF6759B461D4}" presName="node" presStyleLbl="node1" presStyleIdx="2" presStyleCnt="5">
        <dgm:presLayoutVars>
          <dgm:bulletEnabled val="1"/>
        </dgm:presLayoutVars>
      </dgm:prSet>
      <dgm:spPr/>
      <dgm:t>
        <a:bodyPr/>
        <a:lstStyle/>
        <a:p>
          <a:endParaRPr lang="es-CL"/>
        </a:p>
      </dgm:t>
    </dgm:pt>
    <dgm:pt modelId="{1220AAA5-ECC9-42E4-B0A3-92AD1D804607}" type="pres">
      <dgm:prSet presAssocID="{AAF3A5B3-8116-4DCA-B9BD-025E601E251F}" presName="sibTrans" presStyleCnt="0"/>
      <dgm:spPr/>
    </dgm:pt>
    <dgm:pt modelId="{9EAFE5BB-BD55-46E6-8464-529E988C9808}" type="pres">
      <dgm:prSet presAssocID="{31A04F7F-A840-481A-A493-B4D379F2AB58}" presName="node" presStyleLbl="node1" presStyleIdx="3" presStyleCnt="5">
        <dgm:presLayoutVars>
          <dgm:bulletEnabled val="1"/>
        </dgm:presLayoutVars>
      </dgm:prSet>
      <dgm:spPr/>
      <dgm:t>
        <a:bodyPr/>
        <a:lstStyle/>
        <a:p>
          <a:endParaRPr lang="es-CL"/>
        </a:p>
      </dgm:t>
    </dgm:pt>
    <dgm:pt modelId="{AD6ED08C-2E2E-4AC2-942D-410E11C95288}" type="pres">
      <dgm:prSet presAssocID="{7F054366-138C-4D2D-A50E-0C07E91275C4}" presName="sibTrans" presStyleCnt="0"/>
      <dgm:spPr/>
    </dgm:pt>
    <dgm:pt modelId="{36904ECD-D71B-4FA9-B3DE-F064625ED51F}" type="pres">
      <dgm:prSet presAssocID="{34C66661-852D-4CF1-A4CA-7132D84DBAD0}" presName="node" presStyleLbl="node1" presStyleIdx="4" presStyleCnt="5">
        <dgm:presLayoutVars>
          <dgm:bulletEnabled val="1"/>
        </dgm:presLayoutVars>
      </dgm:prSet>
      <dgm:spPr/>
      <dgm:t>
        <a:bodyPr/>
        <a:lstStyle/>
        <a:p>
          <a:endParaRPr lang="es-CL"/>
        </a:p>
      </dgm:t>
    </dgm:pt>
  </dgm:ptLst>
  <dgm:cxnLst>
    <dgm:cxn modelId="{CEDDCFB4-F59D-4AB9-9580-738B44580C9F}" type="presOf" srcId="{34C66661-852D-4CF1-A4CA-7132D84DBAD0}" destId="{36904ECD-D71B-4FA9-B3DE-F064625ED51F}" srcOrd="0" destOrd="0" presId="urn:microsoft.com/office/officeart/2005/8/layout/default"/>
    <dgm:cxn modelId="{2A1AF267-D5CD-457A-B5A5-4B39AB1E0835}" type="presOf" srcId="{D53DFA67-4264-4B24-99C1-BF6759B461D4}" destId="{AA2D0A05-02ED-4459-A99F-310ECEC5C929}" srcOrd="0" destOrd="0" presId="urn:microsoft.com/office/officeart/2005/8/layout/default"/>
    <dgm:cxn modelId="{F7267A42-A72C-423E-BC23-CFF169A8FE4E}" type="presOf" srcId="{1BA25CBC-9503-40AF-B43E-AC7409B4B628}" destId="{98CF9700-ADB5-400D-8BF8-6EEEAB896844}" srcOrd="0" destOrd="0" presId="urn:microsoft.com/office/officeart/2005/8/layout/default"/>
    <dgm:cxn modelId="{B3EECF9D-484C-45C3-A66F-6284DC1BB405}" type="presOf" srcId="{FB6D17FE-82A9-4228-B12C-DCBE3B8E0BA4}" destId="{6A22C67B-B788-4EF1-9AED-D7DF572253F9}" srcOrd="0" destOrd="0" presId="urn:microsoft.com/office/officeart/2005/8/layout/default"/>
    <dgm:cxn modelId="{5DBC35B6-2E2C-45DE-BF8C-A417C1A56425}" srcId="{A3F8C43B-1CCC-4DE2-BD5E-EEAE66FD7FBE}" destId="{31A04F7F-A840-481A-A493-B4D379F2AB58}" srcOrd="3" destOrd="0" parTransId="{22C97EA3-B056-43B7-A2D5-B299787FA03A}" sibTransId="{7F054366-138C-4D2D-A50E-0C07E91275C4}"/>
    <dgm:cxn modelId="{47F67C6D-BF73-4688-B3EE-EA1A6EF6BC0B}" srcId="{A3F8C43B-1CCC-4DE2-BD5E-EEAE66FD7FBE}" destId="{34C66661-852D-4CF1-A4CA-7132D84DBAD0}" srcOrd="4" destOrd="0" parTransId="{673326DB-900E-46E9-8939-50F22C426C1D}" sibTransId="{1479BF85-5EAA-4CE5-BECD-D4FD2CA374A2}"/>
    <dgm:cxn modelId="{3326C81D-1D34-452F-9232-CC741E6A73B6}" type="presOf" srcId="{A3F8C43B-1CCC-4DE2-BD5E-EEAE66FD7FBE}" destId="{C64D5F43-184E-48B9-9985-E65E06E4D03D}" srcOrd="0" destOrd="0" presId="urn:microsoft.com/office/officeart/2005/8/layout/default"/>
    <dgm:cxn modelId="{2858687C-72D0-4E3D-B245-BF7ED2C11B9F}" srcId="{A3F8C43B-1CCC-4DE2-BD5E-EEAE66FD7FBE}" destId="{D53DFA67-4264-4B24-99C1-BF6759B461D4}" srcOrd="2" destOrd="0" parTransId="{75511387-CB1C-4454-83C7-00D85E2EF453}" sibTransId="{AAF3A5B3-8116-4DCA-B9BD-025E601E251F}"/>
    <dgm:cxn modelId="{CEF0EEAC-C4F7-4231-9275-429F248F9BBB}" srcId="{A3F8C43B-1CCC-4DE2-BD5E-EEAE66FD7FBE}" destId="{1BA25CBC-9503-40AF-B43E-AC7409B4B628}" srcOrd="1" destOrd="0" parTransId="{134C9C8D-9556-45FF-89A3-98611C0ECFA7}" sibTransId="{A7ED7682-8E25-4F06-8C79-D1451168F581}"/>
    <dgm:cxn modelId="{84ED2FA3-6FE8-4F98-A034-326AEC588B97}" type="presOf" srcId="{31A04F7F-A840-481A-A493-B4D379F2AB58}" destId="{9EAFE5BB-BD55-46E6-8464-529E988C9808}" srcOrd="0" destOrd="0" presId="urn:microsoft.com/office/officeart/2005/8/layout/default"/>
    <dgm:cxn modelId="{C3639898-9C35-4283-A767-3B4A42AD1839}" srcId="{A3F8C43B-1CCC-4DE2-BD5E-EEAE66FD7FBE}" destId="{FB6D17FE-82A9-4228-B12C-DCBE3B8E0BA4}" srcOrd="0" destOrd="0" parTransId="{8F473D46-C85F-4142-9B89-D692B003A48D}" sibTransId="{711BF8DF-2570-4B20-A133-AF04279A1D4A}"/>
    <dgm:cxn modelId="{79050DFC-FA1A-4C5A-BAD0-2F0D27DF1906}" type="presParOf" srcId="{C64D5F43-184E-48B9-9985-E65E06E4D03D}" destId="{6A22C67B-B788-4EF1-9AED-D7DF572253F9}" srcOrd="0" destOrd="0" presId="urn:microsoft.com/office/officeart/2005/8/layout/default"/>
    <dgm:cxn modelId="{0BF685FC-2ACA-4361-B4F9-8287D662784E}" type="presParOf" srcId="{C64D5F43-184E-48B9-9985-E65E06E4D03D}" destId="{4AC2A836-C5C9-464F-8F1C-A5603446BD26}" srcOrd="1" destOrd="0" presId="urn:microsoft.com/office/officeart/2005/8/layout/default"/>
    <dgm:cxn modelId="{71C7B825-3760-4CCC-9C6C-846FDEAF6C04}" type="presParOf" srcId="{C64D5F43-184E-48B9-9985-E65E06E4D03D}" destId="{98CF9700-ADB5-400D-8BF8-6EEEAB896844}" srcOrd="2" destOrd="0" presId="urn:microsoft.com/office/officeart/2005/8/layout/default"/>
    <dgm:cxn modelId="{B201FEED-30CF-4FD9-ACC9-29B0681DAD1D}" type="presParOf" srcId="{C64D5F43-184E-48B9-9985-E65E06E4D03D}" destId="{7F656BA8-05C4-4E29-A3FB-8F3020B14397}" srcOrd="3" destOrd="0" presId="urn:microsoft.com/office/officeart/2005/8/layout/default"/>
    <dgm:cxn modelId="{800E8784-6739-4573-82EC-90767C42B354}" type="presParOf" srcId="{C64D5F43-184E-48B9-9985-E65E06E4D03D}" destId="{AA2D0A05-02ED-4459-A99F-310ECEC5C929}" srcOrd="4" destOrd="0" presId="urn:microsoft.com/office/officeart/2005/8/layout/default"/>
    <dgm:cxn modelId="{AD3B7019-46CE-41E4-8092-18AC78A91F79}" type="presParOf" srcId="{C64D5F43-184E-48B9-9985-E65E06E4D03D}" destId="{1220AAA5-ECC9-42E4-B0A3-92AD1D804607}" srcOrd="5" destOrd="0" presId="urn:microsoft.com/office/officeart/2005/8/layout/default"/>
    <dgm:cxn modelId="{5F33CD49-493A-4265-8CA4-B6D4A1384067}" type="presParOf" srcId="{C64D5F43-184E-48B9-9985-E65E06E4D03D}" destId="{9EAFE5BB-BD55-46E6-8464-529E988C9808}" srcOrd="6" destOrd="0" presId="urn:microsoft.com/office/officeart/2005/8/layout/default"/>
    <dgm:cxn modelId="{AF3A068E-667A-4BAC-AE2C-7D5F448DFC0A}" type="presParOf" srcId="{C64D5F43-184E-48B9-9985-E65E06E4D03D}" destId="{AD6ED08C-2E2E-4AC2-942D-410E11C95288}" srcOrd="7" destOrd="0" presId="urn:microsoft.com/office/officeart/2005/8/layout/default"/>
    <dgm:cxn modelId="{9FC90776-332A-4CED-948E-4AA8F951DAB9}" type="presParOf" srcId="{C64D5F43-184E-48B9-9985-E65E06E4D03D}" destId="{36904ECD-D71B-4FA9-B3DE-F064625ED51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838158-4611-489F-B364-53DBADA9FF4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18DD97E1-6D7D-4991-BCB4-03C2899AF787}">
      <dgm:prSet/>
      <dgm:spPr/>
      <dgm:t>
        <a:bodyPr/>
        <a:lstStyle/>
        <a:p>
          <a:r>
            <a:rPr lang="es-MX" b="0" i="0" dirty="0">
              <a:solidFill>
                <a:srgbClr val="202124"/>
              </a:solidFill>
              <a:effectLst/>
              <a:latin typeface="Google Sans"/>
            </a:rPr>
            <a:t>¿Qué dificultad NO presenta la travesía?</a:t>
          </a:r>
        </a:p>
        <a:p>
          <a:r>
            <a:rPr lang="es-MX" b="0" dirty="0">
              <a:solidFill>
                <a:schemeClr val="bg1"/>
              </a:solidFill>
              <a:effectLst/>
              <a:latin typeface="Roboto"/>
            </a:rPr>
            <a:t>14 de 29 respuestas correctas</a:t>
          </a:r>
          <a:endParaRPr lang="es-MX" dirty="0">
            <a:solidFill>
              <a:schemeClr val="bg1"/>
            </a:solidFill>
          </a:endParaRPr>
        </a:p>
      </dgm:t>
    </dgm:pt>
    <dgm:pt modelId="{7838809B-C046-4432-9A86-FB7231C4C140}" type="parTrans" cxnId="{8C550177-ED1C-4D1A-AD54-487F22363BF2}">
      <dgm:prSet/>
      <dgm:spPr/>
      <dgm:t>
        <a:bodyPr/>
        <a:lstStyle/>
        <a:p>
          <a:endParaRPr lang="es-CL"/>
        </a:p>
      </dgm:t>
    </dgm:pt>
    <dgm:pt modelId="{2CA7CFB0-0A05-4428-AC6D-BF97CBE2BAE7}" type="sibTrans" cxnId="{8C550177-ED1C-4D1A-AD54-487F22363BF2}">
      <dgm:prSet/>
      <dgm:spPr/>
      <dgm:t>
        <a:bodyPr/>
        <a:lstStyle/>
        <a:p>
          <a:endParaRPr lang="es-CL"/>
        </a:p>
      </dgm:t>
    </dgm:pt>
    <dgm:pt modelId="{1A3452C0-508E-4A7F-8132-96CD116FD88B}">
      <dgm:prSet/>
      <dgm:spPr/>
      <dgm:t>
        <a:bodyPr/>
        <a:lstStyle/>
        <a:p>
          <a:r>
            <a:rPr lang="es-MX" b="0" i="0" dirty="0">
              <a:solidFill>
                <a:srgbClr val="202124"/>
              </a:solidFill>
              <a:effectLst/>
              <a:latin typeface="Google Sans"/>
            </a:rPr>
            <a:t>¿Qué requerimiento especial necesita Álvaro para cumplir la travesía?</a:t>
          </a:r>
        </a:p>
        <a:p>
          <a:r>
            <a:rPr lang="es-MX" b="0" dirty="0">
              <a:solidFill>
                <a:schemeClr val="bg1"/>
              </a:solidFill>
              <a:effectLst/>
              <a:latin typeface="Roboto"/>
            </a:rPr>
            <a:t>25 de 29 respuestas correctas</a:t>
          </a:r>
          <a:endParaRPr lang="es-MX" dirty="0">
            <a:solidFill>
              <a:schemeClr val="bg1"/>
            </a:solidFill>
          </a:endParaRPr>
        </a:p>
      </dgm:t>
    </dgm:pt>
    <dgm:pt modelId="{B2125728-243F-4902-9298-D71B271A1472}" type="parTrans" cxnId="{B21A3CE0-32FB-4B2F-841F-5E59EA533AB8}">
      <dgm:prSet/>
      <dgm:spPr/>
      <dgm:t>
        <a:bodyPr/>
        <a:lstStyle/>
        <a:p>
          <a:endParaRPr lang="es-CL"/>
        </a:p>
      </dgm:t>
    </dgm:pt>
    <dgm:pt modelId="{8E179D15-6BD2-4E6F-A995-80576ABC53A4}" type="sibTrans" cxnId="{B21A3CE0-32FB-4B2F-841F-5E59EA533AB8}">
      <dgm:prSet/>
      <dgm:spPr/>
      <dgm:t>
        <a:bodyPr/>
        <a:lstStyle/>
        <a:p>
          <a:endParaRPr lang="es-CL"/>
        </a:p>
      </dgm:t>
    </dgm:pt>
    <dgm:pt modelId="{0B008ABD-79CF-4E8B-AFDE-49EADA1D64BC}">
      <dgm:prSet/>
      <dgm:spPr/>
      <dgm:t>
        <a:bodyPr/>
        <a:lstStyle/>
        <a:p>
          <a:r>
            <a:rPr lang="es-MX" b="0" dirty="0">
              <a:solidFill>
                <a:srgbClr val="202124"/>
              </a:solidFill>
              <a:effectLst/>
              <a:latin typeface="Google Sans"/>
            </a:rPr>
            <a:t>¿Qué palabra caracteriza a los amigos de Álvaro </a:t>
          </a:r>
          <a:r>
            <a:rPr lang="es-MX" b="0" dirty="0" err="1">
              <a:solidFill>
                <a:srgbClr val="202124"/>
              </a:solidFill>
              <a:effectLst/>
              <a:latin typeface="Google Sans"/>
            </a:rPr>
            <a:t>Silberstein</a:t>
          </a:r>
          <a:r>
            <a:rPr lang="es-MX" b="0" dirty="0">
              <a:solidFill>
                <a:srgbClr val="202124"/>
              </a:solidFill>
              <a:effectLst/>
              <a:latin typeface="Google Sans"/>
            </a:rPr>
            <a:t>?</a:t>
          </a:r>
        </a:p>
        <a:p>
          <a:r>
            <a:rPr lang="es-MX" b="0" dirty="0">
              <a:solidFill>
                <a:schemeClr val="bg1"/>
              </a:solidFill>
              <a:effectLst/>
              <a:latin typeface="Roboto"/>
            </a:rPr>
            <a:t>19 de 29 respuestas correctas</a:t>
          </a:r>
          <a:endParaRPr lang="es-MX" dirty="0">
            <a:solidFill>
              <a:schemeClr val="bg1"/>
            </a:solidFill>
            <a:effectLst/>
          </a:endParaRPr>
        </a:p>
      </dgm:t>
    </dgm:pt>
    <dgm:pt modelId="{D81F4A4D-3534-4E0A-99A6-611B85AA2722}" type="parTrans" cxnId="{6E1FAC0F-5A2B-49C3-AF83-6D6A4F4A93F8}">
      <dgm:prSet/>
      <dgm:spPr/>
      <dgm:t>
        <a:bodyPr/>
        <a:lstStyle/>
        <a:p>
          <a:endParaRPr lang="es-CL"/>
        </a:p>
      </dgm:t>
    </dgm:pt>
    <dgm:pt modelId="{390BA94E-90E2-4B41-B027-4103A55EBAA7}" type="sibTrans" cxnId="{6E1FAC0F-5A2B-49C3-AF83-6D6A4F4A93F8}">
      <dgm:prSet/>
      <dgm:spPr/>
      <dgm:t>
        <a:bodyPr/>
        <a:lstStyle/>
        <a:p>
          <a:endParaRPr lang="es-CL"/>
        </a:p>
      </dgm:t>
    </dgm:pt>
    <dgm:pt modelId="{FF4F8D64-183C-43DB-BC12-0AF2D53B38F8}">
      <dgm:prSet/>
      <dgm:spPr/>
      <dgm:t>
        <a:bodyPr/>
        <a:lstStyle/>
        <a:p>
          <a:r>
            <a:rPr lang="es-MX" b="0" i="0" dirty="0">
              <a:solidFill>
                <a:srgbClr val="202124"/>
              </a:solidFill>
              <a:effectLst/>
              <a:latin typeface="Google Sans"/>
            </a:rPr>
            <a:t>¿Qué motivó a Álvaro </a:t>
          </a:r>
          <a:r>
            <a:rPr lang="es-MX" b="0" i="0" dirty="0" err="1">
              <a:solidFill>
                <a:srgbClr val="202124"/>
              </a:solidFill>
              <a:effectLst/>
              <a:latin typeface="Google Sans"/>
            </a:rPr>
            <a:t>Silberstein</a:t>
          </a:r>
          <a:r>
            <a:rPr lang="es-MX" b="0" i="0" dirty="0">
              <a:solidFill>
                <a:srgbClr val="202124"/>
              </a:solidFill>
              <a:effectLst/>
              <a:latin typeface="Google Sans"/>
            </a:rPr>
            <a:t> a hacer la travesía?</a:t>
          </a:r>
        </a:p>
        <a:p>
          <a:r>
            <a:rPr lang="es-MX" b="0" dirty="0">
              <a:solidFill>
                <a:schemeClr val="bg1"/>
              </a:solidFill>
              <a:effectLst/>
              <a:latin typeface="Roboto"/>
            </a:rPr>
            <a:t>8 de 29 respuestas correcta</a:t>
          </a:r>
          <a:endParaRPr lang="es-MX" dirty="0">
            <a:solidFill>
              <a:schemeClr val="bg1"/>
            </a:solidFill>
          </a:endParaRPr>
        </a:p>
      </dgm:t>
    </dgm:pt>
    <dgm:pt modelId="{AF4504F2-A5F2-42BA-A12B-C51E5781334D}" type="parTrans" cxnId="{DC7B06AB-552B-46B5-A4E4-252B1BD498CC}">
      <dgm:prSet/>
      <dgm:spPr/>
      <dgm:t>
        <a:bodyPr/>
        <a:lstStyle/>
        <a:p>
          <a:endParaRPr lang="es-CL"/>
        </a:p>
      </dgm:t>
    </dgm:pt>
    <dgm:pt modelId="{5EABF206-BC49-47BB-AAE7-0FEE5D68FC45}" type="sibTrans" cxnId="{DC7B06AB-552B-46B5-A4E4-252B1BD498CC}">
      <dgm:prSet/>
      <dgm:spPr/>
      <dgm:t>
        <a:bodyPr/>
        <a:lstStyle/>
        <a:p>
          <a:endParaRPr lang="es-CL"/>
        </a:p>
      </dgm:t>
    </dgm:pt>
    <dgm:pt modelId="{5F480DD9-622B-4AD0-AA59-9C68D928EA80}">
      <dgm:prSet/>
      <dgm:spPr/>
      <dgm:t>
        <a:bodyPr/>
        <a:lstStyle/>
        <a:p>
          <a:r>
            <a:rPr lang="es-MX" b="0" dirty="0">
              <a:solidFill>
                <a:srgbClr val="202124"/>
              </a:solidFill>
              <a:effectLst/>
              <a:latin typeface="Google Sans"/>
            </a:rPr>
            <a:t>¿Cuál de las siguientes palabras caracteriza a Enrique Fernández?</a:t>
          </a:r>
        </a:p>
        <a:p>
          <a:r>
            <a:rPr lang="es-MX" b="0" dirty="0">
              <a:solidFill>
                <a:schemeClr val="bg1"/>
              </a:solidFill>
              <a:effectLst/>
              <a:latin typeface="Roboto"/>
            </a:rPr>
            <a:t>20 de 29 respuestas correctas</a:t>
          </a:r>
          <a:endParaRPr lang="es-MX" dirty="0">
            <a:solidFill>
              <a:schemeClr val="bg1"/>
            </a:solidFill>
            <a:effectLst/>
          </a:endParaRPr>
        </a:p>
      </dgm:t>
    </dgm:pt>
    <dgm:pt modelId="{C985443A-2258-4B58-84D1-E2785E813B1B}" type="parTrans" cxnId="{844A3009-2A52-4FCE-BFC2-D82402C80176}">
      <dgm:prSet/>
      <dgm:spPr/>
      <dgm:t>
        <a:bodyPr/>
        <a:lstStyle/>
        <a:p>
          <a:endParaRPr lang="es-CL"/>
        </a:p>
      </dgm:t>
    </dgm:pt>
    <dgm:pt modelId="{C7326A46-E102-4471-BE15-9451A7602735}" type="sibTrans" cxnId="{844A3009-2A52-4FCE-BFC2-D82402C80176}">
      <dgm:prSet/>
      <dgm:spPr/>
      <dgm:t>
        <a:bodyPr/>
        <a:lstStyle/>
        <a:p>
          <a:endParaRPr lang="es-CL"/>
        </a:p>
      </dgm:t>
    </dgm:pt>
    <dgm:pt modelId="{F065BAFD-03C2-4F35-9A7B-A9B0563FC737}">
      <dgm:prSet/>
      <dgm:spPr/>
      <dgm:t>
        <a:bodyPr/>
        <a:lstStyle/>
        <a:p>
          <a:r>
            <a:rPr lang="es-MX" b="0" i="0" dirty="0">
              <a:solidFill>
                <a:srgbClr val="202124"/>
              </a:solidFill>
              <a:effectLst/>
              <a:latin typeface="Google Sans"/>
            </a:rPr>
            <a:t>En la pregunta ¿Qué dificultad NO presenta la travesía? Justifica tu respuesta.</a:t>
          </a:r>
        </a:p>
        <a:p>
          <a:r>
            <a:rPr lang="es-MX" b="0" dirty="0">
              <a:solidFill>
                <a:schemeClr val="bg1"/>
              </a:solidFill>
              <a:effectLst/>
              <a:latin typeface="Roboto"/>
            </a:rPr>
            <a:t>29 respuestas</a:t>
          </a:r>
          <a:endParaRPr lang="es-MX" dirty="0">
            <a:solidFill>
              <a:schemeClr val="bg1"/>
            </a:solidFill>
          </a:endParaRPr>
        </a:p>
      </dgm:t>
    </dgm:pt>
    <dgm:pt modelId="{12072CE9-973D-4ACB-91AE-833C8305C6AE}" type="parTrans" cxnId="{3C3F7E9C-2EF9-4C25-BA89-D523551C92BD}">
      <dgm:prSet/>
      <dgm:spPr/>
      <dgm:t>
        <a:bodyPr/>
        <a:lstStyle/>
        <a:p>
          <a:endParaRPr lang="es-CL"/>
        </a:p>
      </dgm:t>
    </dgm:pt>
    <dgm:pt modelId="{3A708946-77C4-4419-BA20-8FEF04362B28}" type="sibTrans" cxnId="{3C3F7E9C-2EF9-4C25-BA89-D523551C92BD}">
      <dgm:prSet/>
      <dgm:spPr/>
      <dgm:t>
        <a:bodyPr/>
        <a:lstStyle/>
        <a:p>
          <a:endParaRPr lang="es-CL"/>
        </a:p>
      </dgm:t>
    </dgm:pt>
    <dgm:pt modelId="{BED4C833-4210-43A4-8221-B5E6919CA816}" type="pres">
      <dgm:prSet presAssocID="{B8838158-4611-489F-B364-53DBADA9FF46}" presName="diagram" presStyleCnt="0">
        <dgm:presLayoutVars>
          <dgm:dir/>
          <dgm:resizeHandles val="exact"/>
        </dgm:presLayoutVars>
      </dgm:prSet>
      <dgm:spPr/>
      <dgm:t>
        <a:bodyPr/>
        <a:lstStyle/>
        <a:p>
          <a:endParaRPr lang="es-CL"/>
        </a:p>
      </dgm:t>
    </dgm:pt>
    <dgm:pt modelId="{DB9B82E6-D469-49D1-B4A6-AAAF3B649903}" type="pres">
      <dgm:prSet presAssocID="{18DD97E1-6D7D-4991-BCB4-03C2899AF787}" presName="node" presStyleLbl="node1" presStyleIdx="0" presStyleCnt="6">
        <dgm:presLayoutVars>
          <dgm:bulletEnabled val="1"/>
        </dgm:presLayoutVars>
      </dgm:prSet>
      <dgm:spPr/>
      <dgm:t>
        <a:bodyPr/>
        <a:lstStyle/>
        <a:p>
          <a:endParaRPr lang="es-CL"/>
        </a:p>
      </dgm:t>
    </dgm:pt>
    <dgm:pt modelId="{4772ADCC-26DF-41CA-AA93-0402277370A1}" type="pres">
      <dgm:prSet presAssocID="{2CA7CFB0-0A05-4428-AC6D-BF97CBE2BAE7}" presName="sibTrans" presStyleCnt="0"/>
      <dgm:spPr/>
    </dgm:pt>
    <dgm:pt modelId="{A26D0E1E-6E2D-419B-9CFB-392B6A567FB0}" type="pres">
      <dgm:prSet presAssocID="{1A3452C0-508E-4A7F-8132-96CD116FD88B}" presName="node" presStyleLbl="node1" presStyleIdx="1" presStyleCnt="6">
        <dgm:presLayoutVars>
          <dgm:bulletEnabled val="1"/>
        </dgm:presLayoutVars>
      </dgm:prSet>
      <dgm:spPr/>
      <dgm:t>
        <a:bodyPr/>
        <a:lstStyle/>
        <a:p>
          <a:endParaRPr lang="es-CL"/>
        </a:p>
      </dgm:t>
    </dgm:pt>
    <dgm:pt modelId="{6614378C-4B11-4F29-93B0-CAF62026B7BD}" type="pres">
      <dgm:prSet presAssocID="{8E179D15-6BD2-4E6F-A995-80576ABC53A4}" presName="sibTrans" presStyleCnt="0"/>
      <dgm:spPr/>
    </dgm:pt>
    <dgm:pt modelId="{E0B38926-00FA-4546-B476-A7C875273E71}" type="pres">
      <dgm:prSet presAssocID="{0B008ABD-79CF-4E8B-AFDE-49EADA1D64BC}" presName="node" presStyleLbl="node1" presStyleIdx="2" presStyleCnt="6">
        <dgm:presLayoutVars>
          <dgm:bulletEnabled val="1"/>
        </dgm:presLayoutVars>
      </dgm:prSet>
      <dgm:spPr/>
      <dgm:t>
        <a:bodyPr/>
        <a:lstStyle/>
        <a:p>
          <a:endParaRPr lang="es-CL"/>
        </a:p>
      </dgm:t>
    </dgm:pt>
    <dgm:pt modelId="{AC0A11DB-B7A1-496E-A3D2-91EB05B0F8FB}" type="pres">
      <dgm:prSet presAssocID="{390BA94E-90E2-4B41-B027-4103A55EBAA7}" presName="sibTrans" presStyleCnt="0"/>
      <dgm:spPr/>
    </dgm:pt>
    <dgm:pt modelId="{DD507040-19BA-46CD-AFE5-986200F02036}" type="pres">
      <dgm:prSet presAssocID="{FF4F8D64-183C-43DB-BC12-0AF2D53B38F8}" presName="node" presStyleLbl="node1" presStyleIdx="3" presStyleCnt="6">
        <dgm:presLayoutVars>
          <dgm:bulletEnabled val="1"/>
        </dgm:presLayoutVars>
      </dgm:prSet>
      <dgm:spPr/>
      <dgm:t>
        <a:bodyPr/>
        <a:lstStyle/>
        <a:p>
          <a:endParaRPr lang="es-CL"/>
        </a:p>
      </dgm:t>
    </dgm:pt>
    <dgm:pt modelId="{05E00674-8DB6-4BDF-AA54-F34C18207D73}" type="pres">
      <dgm:prSet presAssocID="{5EABF206-BC49-47BB-AAE7-0FEE5D68FC45}" presName="sibTrans" presStyleCnt="0"/>
      <dgm:spPr/>
    </dgm:pt>
    <dgm:pt modelId="{96F0EA05-573A-43FB-8159-18A53F9B51CC}" type="pres">
      <dgm:prSet presAssocID="{5F480DD9-622B-4AD0-AA59-9C68D928EA80}" presName="node" presStyleLbl="node1" presStyleIdx="4" presStyleCnt="6">
        <dgm:presLayoutVars>
          <dgm:bulletEnabled val="1"/>
        </dgm:presLayoutVars>
      </dgm:prSet>
      <dgm:spPr/>
      <dgm:t>
        <a:bodyPr/>
        <a:lstStyle/>
        <a:p>
          <a:endParaRPr lang="es-CL"/>
        </a:p>
      </dgm:t>
    </dgm:pt>
    <dgm:pt modelId="{CC5FF275-782D-4DE0-85E8-773F52163DF8}" type="pres">
      <dgm:prSet presAssocID="{C7326A46-E102-4471-BE15-9451A7602735}" presName="sibTrans" presStyleCnt="0"/>
      <dgm:spPr/>
    </dgm:pt>
    <dgm:pt modelId="{6E156DD6-2E18-414C-ACF3-CCBA11DF8C0E}" type="pres">
      <dgm:prSet presAssocID="{F065BAFD-03C2-4F35-9A7B-A9B0563FC737}" presName="node" presStyleLbl="node1" presStyleIdx="5" presStyleCnt="6">
        <dgm:presLayoutVars>
          <dgm:bulletEnabled val="1"/>
        </dgm:presLayoutVars>
      </dgm:prSet>
      <dgm:spPr/>
      <dgm:t>
        <a:bodyPr/>
        <a:lstStyle/>
        <a:p>
          <a:endParaRPr lang="es-CL"/>
        </a:p>
      </dgm:t>
    </dgm:pt>
  </dgm:ptLst>
  <dgm:cxnLst>
    <dgm:cxn modelId="{628CCFA9-507E-4B4B-AA31-C9037574D247}" type="presOf" srcId="{F065BAFD-03C2-4F35-9A7B-A9B0563FC737}" destId="{6E156DD6-2E18-414C-ACF3-CCBA11DF8C0E}" srcOrd="0" destOrd="0" presId="urn:microsoft.com/office/officeart/2005/8/layout/default"/>
    <dgm:cxn modelId="{DC7B06AB-552B-46B5-A4E4-252B1BD498CC}" srcId="{B8838158-4611-489F-B364-53DBADA9FF46}" destId="{FF4F8D64-183C-43DB-BC12-0AF2D53B38F8}" srcOrd="3" destOrd="0" parTransId="{AF4504F2-A5F2-42BA-A12B-C51E5781334D}" sibTransId="{5EABF206-BC49-47BB-AAE7-0FEE5D68FC45}"/>
    <dgm:cxn modelId="{8C7360AF-D0E8-4C02-89CA-CFCA0F526FAB}" type="presOf" srcId="{18DD97E1-6D7D-4991-BCB4-03C2899AF787}" destId="{DB9B82E6-D469-49D1-B4A6-AAAF3B649903}" srcOrd="0" destOrd="0" presId="urn:microsoft.com/office/officeart/2005/8/layout/default"/>
    <dgm:cxn modelId="{5AD53674-AB11-4865-95F8-7B3DDE51BAF4}" type="presOf" srcId="{FF4F8D64-183C-43DB-BC12-0AF2D53B38F8}" destId="{DD507040-19BA-46CD-AFE5-986200F02036}" srcOrd="0" destOrd="0" presId="urn:microsoft.com/office/officeart/2005/8/layout/default"/>
    <dgm:cxn modelId="{844A3009-2A52-4FCE-BFC2-D82402C80176}" srcId="{B8838158-4611-489F-B364-53DBADA9FF46}" destId="{5F480DD9-622B-4AD0-AA59-9C68D928EA80}" srcOrd="4" destOrd="0" parTransId="{C985443A-2258-4B58-84D1-E2785E813B1B}" sibTransId="{C7326A46-E102-4471-BE15-9451A7602735}"/>
    <dgm:cxn modelId="{3C3F7E9C-2EF9-4C25-BA89-D523551C92BD}" srcId="{B8838158-4611-489F-B364-53DBADA9FF46}" destId="{F065BAFD-03C2-4F35-9A7B-A9B0563FC737}" srcOrd="5" destOrd="0" parTransId="{12072CE9-973D-4ACB-91AE-833C8305C6AE}" sibTransId="{3A708946-77C4-4419-BA20-8FEF04362B28}"/>
    <dgm:cxn modelId="{984F5DF8-4955-4C71-BEE0-31DA6C071513}" type="presOf" srcId="{B8838158-4611-489F-B364-53DBADA9FF46}" destId="{BED4C833-4210-43A4-8221-B5E6919CA816}" srcOrd="0" destOrd="0" presId="urn:microsoft.com/office/officeart/2005/8/layout/default"/>
    <dgm:cxn modelId="{8C550177-ED1C-4D1A-AD54-487F22363BF2}" srcId="{B8838158-4611-489F-B364-53DBADA9FF46}" destId="{18DD97E1-6D7D-4991-BCB4-03C2899AF787}" srcOrd="0" destOrd="0" parTransId="{7838809B-C046-4432-9A86-FB7231C4C140}" sibTransId="{2CA7CFB0-0A05-4428-AC6D-BF97CBE2BAE7}"/>
    <dgm:cxn modelId="{4886E2DA-96BF-4E7F-AC32-06E6D9E9BE94}" type="presOf" srcId="{5F480DD9-622B-4AD0-AA59-9C68D928EA80}" destId="{96F0EA05-573A-43FB-8159-18A53F9B51CC}" srcOrd="0" destOrd="0" presId="urn:microsoft.com/office/officeart/2005/8/layout/default"/>
    <dgm:cxn modelId="{D73FCA5D-CA52-4D7F-A481-987A70BEEB9F}" type="presOf" srcId="{0B008ABD-79CF-4E8B-AFDE-49EADA1D64BC}" destId="{E0B38926-00FA-4546-B476-A7C875273E71}" srcOrd="0" destOrd="0" presId="urn:microsoft.com/office/officeart/2005/8/layout/default"/>
    <dgm:cxn modelId="{B21A3CE0-32FB-4B2F-841F-5E59EA533AB8}" srcId="{B8838158-4611-489F-B364-53DBADA9FF46}" destId="{1A3452C0-508E-4A7F-8132-96CD116FD88B}" srcOrd="1" destOrd="0" parTransId="{B2125728-243F-4902-9298-D71B271A1472}" sibTransId="{8E179D15-6BD2-4E6F-A995-80576ABC53A4}"/>
    <dgm:cxn modelId="{6E1FAC0F-5A2B-49C3-AF83-6D6A4F4A93F8}" srcId="{B8838158-4611-489F-B364-53DBADA9FF46}" destId="{0B008ABD-79CF-4E8B-AFDE-49EADA1D64BC}" srcOrd="2" destOrd="0" parTransId="{D81F4A4D-3534-4E0A-99A6-611B85AA2722}" sibTransId="{390BA94E-90E2-4B41-B027-4103A55EBAA7}"/>
    <dgm:cxn modelId="{91F7A8F8-4604-48D9-B52C-895E93848589}" type="presOf" srcId="{1A3452C0-508E-4A7F-8132-96CD116FD88B}" destId="{A26D0E1E-6E2D-419B-9CFB-392B6A567FB0}" srcOrd="0" destOrd="0" presId="urn:microsoft.com/office/officeart/2005/8/layout/default"/>
    <dgm:cxn modelId="{608E3D52-C96C-423C-A5D0-CB1F08C1487D}" type="presParOf" srcId="{BED4C833-4210-43A4-8221-B5E6919CA816}" destId="{DB9B82E6-D469-49D1-B4A6-AAAF3B649903}" srcOrd="0" destOrd="0" presId="urn:microsoft.com/office/officeart/2005/8/layout/default"/>
    <dgm:cxn modelId="{61031634-8235-4BED-A49D-190AEE1CC84F}" type="presParOf" srcId="{BED4C833-4210-43A4-8221-B5E6919CA816}" destId="{4772ADCC-26DF-41CA-AA93-0402277370A1}" srcOrd="1" destOrd="0" presId="urn:microsoft.com/office/officeart/2005/8/layout/default"/>
    <dgm:cxn modelId="{13926229-9852-4777-9D03-40FC7C268363}" type="presParOf" srcId="{BED4C833-4210-43A4-8221-B5E6919CA816}" destId="{A26D0E1E-6E2D-419B-9CFB-392B6A567FB0}" srcOrd="2" destOrd="0" presId="urn:microsoft.com/office/officeart/2005/8/layout/default"/>
    <dgm:cxn modelId="{A8693F7D-8A12-4A54-85D3-C10722EFB4A9}" type="presParOf" srcId="{BED4C833-4210-43A4-8221-B5E6919CA816}" destId="{6614378C-4B11-4F29-93B0-CAF62026B7BD}" srcOrd="3" destOrd="0" presId="urn:microsoft.com/office/officeart/2005/8/layout/default"/>
    <dgm:cxn modelId="{A9E0B372-1D8C-4F77-AF28-08120ABD14BF}" type="presParOf" srcId="{BED4C833-4210-43A4-8221-B5E6919CA816}" destId="{E0B38926-00FA-4546-B476-A7C875273E71}" srcOrd="4" destOrd="0" presId="urn:microsoft.com/office/officeart/2005/8/layout/default"/>
    <dgm:cxn modelId="{2A10714A-56EA-437E-8FE5-EEF5AC221BAD}" type="presParOf" srcId="{BED4C833-4210-43A4-8221-B5E6919CA816}" destId="{AC0A11DB-B7A1-496E-A3D2-91EB05B0F8FB}" srcOrd="5" destOrd="0" presId="urn:microsoft.com/office/officeart/2005/8/layout/default"/>
    <dgm:cxn modelId="{4B1AD65E-8E70-46D6-9DF2-02A63DA63BDA}" type="presParOf" srcId="{BED4C833-4210-43A4-8221-B5E6919CA816}" destId="{DD507040-19BA-46CD-AFE5-986200F02036}" srcOrd="6" destOrd="0" presId="urn:microsoft.com/office/officeart/2005/8/layout/default"/>
    <dgm:cxn modelId="{781FCAEC-C845-487B-A163-AD0E1D9A30D5}" type="presParOf" srcId="{BED4C833-4210-43A4-8221-B5E6919CA816}" destId="{05E00674-8DB6-4BDF-AA54-F34C18207D73}" srcOrd="7" destOrd="0" presId="urn:microsoft.com/office/officeart/2005/8/layout/default"/>
    <dgm:cxn modelId="{432C30A8-63C8-4883-A0D3-CFDCDC57EF15}" type="presParOf" srcId="{BED4C833-4210-43A4-8221-B5E6919CA816}" destId="{96F0EA05-573A-43FB-8159-18A53F9B51CC}" srcOrd="8" destOrd="0" presId="urn:microsoft.com/office/officeart/2005/8/layout/default"/>
    <dgm:cxn modelId="{85DCB52A-D3F4-4EFB-AA73-F3903923E717}" type="presParOf" srcId="{BED4C833-4210-43A4-8221-B5E6919CA816}" destId="{CC5FF275-782D-4DE0-85E8-773F52163DF8}" srcOrd="9" destOrd="0" presId="urn:microsoft.com/office/officeart/2005/8/layout/default"/>
    <dgm:cxn modelId="{13D4BAB5-C75F-44E3-9BB0-8EEBD60501F1}" type="presParOf" srcId="{BED4C833-4210-43A4-8221-B5E6919CA816}" destId="{6E156DD6-2E18-414C-ACF3-CCBA11DF8C0E}"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0FFF22-D2F3-4513-A108-0AF3F91752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E2A30D30-D5AA-4016-ADEB-DC4337CFE12C}">
      <dgm:prSet phldrT="[Texto]" custT="1"/>
      <dgm:spPr/>
      <dgm:t>
        <a:bodyPr/>
        <a:lstStyle/>
        <a:p>
          <a:r>
            <a:rPr lang="es-CL" sz="2400" dirty="0"/>
            <a:t>¿CUÁL DE TODAS LAS </a:t>
          </a:r>
          <a:r>
            <a:rPr lang="es-CL" sz="2400" dirty="0" smtClean="0"/>
            <a:t>PREGUNTAS </a:t>
          </a:r>
          <a:r>
            <a:rPr lang="es-CL" sz="2400" dirty="0"/>
            <a:t>DE LA EVALUACIÓN, TE PARECIÓ MAS COMPLICADA?</a:t>
          </a:r>
        </a:p>
      </dgm:t>
    </dgm:pt>
    <dgm:pt modelId="{90C86330-444C-49B9-83CD-2F5C77CCF367}" type="parTrans" cxnId="{20BE65BC-97BD-4C2B-8FAF-363C623CD872}">
      <dgm:prSet/>
      <dgm:spPr/>
      <dgm:t>
        <a:bodyPr/>
        <a:lstStyle/>
        <a:p>
          <a:endParaRPr lang="es-CL"/>
        </a:p>
      </dgm:t>
    </dgm:pt>
    <dgm:pt modelId="{6D3BD149-29D1-4D3F-9501-1268CE4F75AA}" type="sibTrans" cxnId="{20BE65BC-97BD-4C2B-8FAF-363C623CD872}">
      <dgm:prSet/>
      <dgm:spPr/>
      <dgm:t>
        <a:bodyPr/>
        <a:lstStyle/>
        <a:p>
          <a:endParaRPr lang="es-CL"/>
        </a:p>
      </dgm:t>
    </dgm:pt>
    <dgm:pt modelId="{C86C3E26-F0FC-4E44-A6DE-EFF8F818B74B}">
      <dgm:prSet phldrT="[Texto]" custT="1"/>
      <dgm:spPr/>
      <dgm:t>
        <a:bodyPr/>
        <a:lstStyle/>
        <a:p>
          <a:r>
            <a:rPr lang="es-CL" sz="2800" dirty="0"/>
            <a:t>¿QUÉ APRENDISTE DURANTE ESTA EVALUACIÓN?</a:t>
          </a:r>
        </a:p>
      </dgm:t>
    </dgm:pt>
    <dgm:pt modelId="{889AF685-8A54-45EE-809B-1E7CB6687586}" type="parTrans" cxnId="{E2F385FE-8646-4C49-8527-0102CB7BB12D}">
      <dgm:prSet/>
      <dgm:spPr/>
      <dgm:t>
        <a:bodyPr/>
        <a:lstStyle/>
        <a:p>
          <a:endParaRPr lang="es-CL"/>
        </a:p>
      </dgm:t>
    </dgm:pt>
    <dgm:pt modelId="{11EAC849-0F00-48EE-BF89-E6CB1AC56A1D}" type="sibTrans" cxnId="{E2F385FE-8646-4C49-8527-0102CB7BB12D}">
      <dgm:prSet/>
      <dgm:spPr/>
      <dgm:t>
        <a:bodyPr/>
        <a:lstStyle/>
        <a:p>
          <a:endParaRPr lang="es-CL"/>
        </a:p>
      </dgm:t>
    </dgm:pt>
    <dgm:pt modelId="{0B322801-C3B2-4040-A816-1EAE1E2A5772}">
      <dgm:prSet phldrT="[Texto]" custT="1"/>
      <dgm:spPr/>
      <dgm:t>
        <a:bodyPr/>
        <a:lstStyle/>
        <a:p>
          <a:r>
            <a:rPr lang="es-CL" sz="2400" dirty="0" smtClean="0"/>
            <a:t>¿EXLICA </a:t>
          </a:r>
          <a:r>
            <a:rPr lang="es-CL" sz="2400" dirty="0"/>
            <a:t>CON TUS PALABRAS CADA CONCEPTO ?</a:t>
          </a:r>
        </a:p>
      </dgm:t>
    </dgm:pt>
    <dgm:pt modelId="{18E0022D-2FA2-421E-915C-A0E785CBCC39}" type="parTrans" cxnId="{26C59C36-FAC4-43CF-90C7-42AACF687293}">
      <dgm:prSet/>
      <dgm:spPr/>
      <dgm:t>
        <a:bodyPr/>
        <a:lstStyle/>
        <a:p>
          <a:endParaRPr lang="es-CL"/>
        </a:p>
      </dgm:t>
    </dgm:pt>
    <dgm:pt modelId="{989346C9-1058-4DEC-8B30-D583964F3405}" type="sibTrans" cxnId="{26C59C36-FAC4-43CF-90C7-42AACF687293}">
      <dgm:prSet/>
      <dgm:spPr/>
      <dgm:t>
        <a:bodyPr/>
        <a:lstStyle/>
        <a:p>
          <a:endParaRPr lang="es-CL"/>
        </a:p>
      </dgm:t>
    </dgm:pt>
    <dgm:pt modelId="{3A7FCD05-4AE0-4964-91D1-BA3E2CCE6E64}" type="pres">
      <dgm:prSet presAssocID="{F30FFF22-D2F3-4513-A108-0AF3F9175259}" presName="linear" presStyleCnt="0">
        <dgm:presLayoutVars>
          <dgm:dir/>
          <dgm:animLvl val="lvl"/>
          <dgm:resizeHandles val="exact"/>
        </dgm:presLayoutVars>
      </dgm:prSet>
      <dgm:spPr/>
      <dgm:t>
        <a:bodyPr/>
        <a:lstStyle/>
        <a:p>
          <a:endParaRPr lang="es-CL"/>
        </a:p>
      </dgm:t>
    </dgm:pt>
    <dgm:pt modelId="{6C1D6670-4A9B-4711-BAC0-48F8E710FAB6}" type="pres">
      <dgm:prSet presAssocID="{E2A30D30-D5AA-4016-ADEB-DC4337CFE12C}" presName="parentLin" presStyleCnt="0"/>
      <dgm:spPr/>
    </dgm:pt>
    <dgm:pt modelId="{6F7CCC9B-6456-4D95-AEC3-8ECC3D1D29E2}" type="pres">
      <dgm:prSet presAssocID="{E2A30D30-D5AA-4016-ADEB-DC4337CFE12C}" presName="parentLeftMargin" presStyleLbl="node1" presStyleIdx="0" presStyleCnt="3"/>
      <dgm:spPr/>
      <dgm:t>
        <a:bodyPr/>
        <a:lstStyle/>
        <a:p>
          <a:endParaRPr lang="es-CL"/>
        </a:p>
      </dgm:t>
    </dgm:pt>
    <dgm:pt modelId="{87BA6267-5911-4823-A338-5F63114D09D2}" type="pres">
      <dgm:prSet presAssocID="{E2A30D30-D5AA-4016-ADEB-DC4337CFE12C}" presName="parentText" presStyleLbl="node1" presStyleIdx="0" presStyleCnt="3" custScaleX="142997" custScaleY="102314">
        <dgm:presLayoutVars>
          <dgm:chMax val="0"/>
          <dgm:bulletEnabled val="1"/>
        </dgm:presLayoutVars>
      </dgm:prSet>
      <dgm:spPr/>
      <dgm:t>
        <a:bodyPr/>
        <a:lstStyle/>
        <a:p>
          <a:endParaRPr lang="es-CL"/>
        </a:p>
      </dgm:t>
    </dgm:pt>
    <dgm:pt modelId="{A092326E-26B6-4833-8CB8-FED9352BCD70}" type="pres">
      <dgm:prSet presAssocID="{E2A30D30-D5AA-4016-ADEB-DC4337CFE12C}" presName="negativeSpace" presStyleCnt="0"/>
      <dgm:spPr/>
    </dgm:pt>
    <dgm:pt modelId="{093DA262-BDF7-4081-8BD6-8812CF642438}" type="pres">
      <dgm:prSet presAssocID="{E2A30D30-D5AA-4016-ADEB-DC4337CFE12C}" presName="childText" presStyleLbl="conFgAcc1" presStyleIdx="0" presStyleCnt="3">
        <dgm:presLayoutVars>
          <dgm:bulletEnabled val="1"/>
        </dgm:presLayoutVars>
      </dgm:prSet>
      <dgm:spPr/>
    </dgm:pt>
    <dgm:pt modelId="{873CA5F9-17AB-49FE-BD5E-520CF0315734}" type="pres">
      <dgm:prSet presAssocID="{6D3BD149-29D1-4D3F-9501-1268CE4F75AA}" presName="spaceBetweenRectangles" presStyleCnt="0"/>
      <dgm:spPr/>
    </dgm:pt>
    <dgm:pt modelId="{353B5BD2-7E37-4A96-AE0A-D29C3AA43949}" type="pres">
      <dgm:prSet presAssocID="{C86C3E26-F0FC-4E44-A6DE-EFF8F818B74B}" presName="parentLin" presStyleCnt="0"/>
      <dgm:spPr/>
    </dgm:pt>
    <dgm:pt modelId="{8E1A17D7-174A-4FF4-BA70-872887FCABA4}" type="pres">
      <dgm:prSet presAssocID="{C86C3E26-F0FC-4E44-A6DE-EFF8F818B74B}" presName="parentLeftMargin" presStyleLbl="node1" presStyleIdx="0" presStyleCnt="3"/>
      <dgm:spPr/>
      <dgm:t>
        <a:bodyPr/>
        <a:lstStyle/>
        <a:p>
          <a:endParaRPr lang="es-CL"/>
        </a:p>
      </dgm:t>
    </dgm:pt>
    <dgm:pt modelId="{7536490B-B972-4BFE-9C2C-C8BF9DF6EEA6}" type="pres">
      <dgm:prSet presAssocID="{C86C3E26-F0FC-4E44-A6DE-EFF8F818B74B}" presName="parentText" presStyleLbl="node1" presStyleIdx="1" presStyleCnt="3" custScaleX="142857">
        <dgm:presLayoutVars>
          <dgm:chMax val="0"/>
          <dgm:bulletEnabled val="1"/>
        </dgm:presLayoutVars>
      </dgm:prSet>
      <dgm:spPr/>
      <dgm:t>
        <a:bodyPr/>
        <a:lstStyle/>
        <a:p>
          <a:endParaRPr lang="es-CL"/>
        </a:p>
      </dgm:t>
    </dgm:pt>
    <dgm:pt modelId="{5D4313EF-2B35-4C5F-BB93-A6C0AE90ADF8}" type="pres">
      <dgm:prSet presAssocID="{C86C3E26-F0FC-4E44-A6DE-EFF8F818B74B}" presName="negativeSpace" presStyleCnt="0"/>
      <dgm:spPr/>
    </dgm:pt>
    <dgm:pt modelId="{50C59D5A-237E-476D-94E3-C0A179B3648E}" type="pres">
      <dgm:prSet presAssocID="{C86C3E26-F0FC-4E44-A6DE-EFF8F818B74B}" presName="childText" presStyleLbl="conFgAcc1" presStyleIdx="1" presStyleCnt="3">
        <dgm:presLayoutVars>
          <dgm:bulletEnabled val="1"/>
        </dgm:presLayoutVars>
      </dgm:prSet>
      <dgm:spPr/>
    </dgm:pt>
    <dgm:pt modelId="{7571DC20-FA48-48C5-879D-FDF6D46A2049}" type="pres">
      <dgm:prSet presAssocID="{11EAC849-0F00-48EE-BF89-E6CB1AC56A1D}" presName="spaceBetweenRectangles" presStyleCnt="0"/>
      <dgm:spPr/>
    </dgm:pt>
    <dgm:pt modelId="{D253B088-CBD1-426E-B92B-5909C7A78748}" type="pres">
      <dgm:prSet presAssocID="{0B322801-C3B2-4040-A816-1EAE1E2A5772}" presName="parentLin" presStyleCnt="0"/>
      <dgm:spPr/>
    </dgm:pt>
    <dgm:pt modelId="{9CF3A192-0474-47F3-A6CE-02CD6B41FBD2}" type="pres">
      <dgm:prSet presAssocID="{0B322801-C3B2-4040-A816-1EAE1E2A5772}" presName="parentLeftMargin" presStyleLbl="node1" presStyleIdx="1" presStyleCnt="3"/>
      <dgm:spPr/>
      <dgm:t>
        <a:bodyPr/>
        <a:lstStyle/>
        <a:p>
          <a:endParaRPr lang="es-CL"/>
        </a:p>
      </dgm:t>
    </dgm:pt>
    <dgm:pt modelId="{BFED5F3C-F537-4729-B6A7-C75468524445}" type="pres">
      <dgm:prSet presAssocID="{0B322801-C3B2-4040-A816-1EAE1E2A5772}" presName="parentText" presStyleLbl="node1" presStyleIdx="2" presStyleCnt="3">
        <dgm:presLayoutVars>
          <dgm:chMax val="0"/>
          <dgm:bulletEnabled val="1"/>
        </dgm:presLayoutVars>
      </dgm:prSet>
      <dgm:spPr/>
      <dgm:t>
        <a:bodyPr/>
        <a:lstStyle/>
        <a:p>
          <a:endParaRPr lang="es-CL"/>
        </a:p>
      </dgm:t>
    </dgm:pt>
    <dgm:pt modelId="{C98502C8-94CC-4D21-930C-AFE8448AF8EB}" type="pres">
      <dgm:prSet presAssocID="{0B322801-C3B2-4040-A816-1EAE1E2A5772}" presName="negativeSpace" presStyleCnt="0"/>
      <dgm:spPr/>
    </dgm:pt>
    <dgm:pt modelId="{43035CF3-2940-4B7A-8F7B-BA33152A288E}" type="pres">
      <dgm:prSet presAssocID="{0B322801-C3B2-4040-A816-1EAE1E2A5772}" presName="childText" presStyleLbl="conFgAcc1" presStyleIdx="2" presStyleCnt="3">
        <dgm:presLayoutVars>
          <dgm:bulletEnabled val="1"/>
        </dgm:presLayoutVars>
      </dgm:prSet>
      <dgm:spPr/>
    </dgm:pt>
  </dgm:ptLst>
  <dgm:cxnLst>
    <dgm:cxn modelId="{E2F385FE-8646-4C49-8527-0102CB7BB12D}" srcId="{F30FFF22-D2F3-4513-A108-0AF3F9175259}" destId="{C86C3E26-F0FC-4E44-A6DE-EFF8F818B74B}" srcOrd="1" destOrd="0" parTransId="{889AF685-8A54-45EE-809B-1E7CB6687586}" sibTransId="{11EAC849-0F00-48EE-BF89-E6CB1AC56A1D}"/>
    <dgm:cxn modelId="{8CBA0AAC-A1AC-4269-BB6D-3C152AE3A259}" type="presOf" srcId="{E2A30D30-D5AA-4016-ADEB-DC4337CFE12C}" destId="{87BA6267-5911-4823-A338-5F63114D09D2}" srcOrd="1" destOrd="0" presId="urn:microsoft.com/office/officeart/2005/8/layout/list1"/>
    <dgm:cxn modelId="{52B438F5-FEAB-490F-BC16-653E1F148B88}" type="presOf" srcId="{0B322801-C3B2-4040-A816-1EAE1E2A5772}" destId="{9CF3A192-0474-47F3-A6CE-02CD6B41FBD2}" srcOrd="0" destOrd="0" presId="urn:microsoft.com/office/officeart/2005/8/layout/list1"/>
    <dgm:cxn modelId="{CF8180E0-883A-4AAD-A6F0-FF4AA5D213D7}" type="presOf" srcId="{E2A30D30-D5AA-4016-ADEB-DC4337CFE12C}" destId="{6F7CCC9B-6456-4D95-AEC3-8ECC3D1D29E2}" srcOrd="0" destOrd="0" presId="urn:microsoft.com/office/officeart/2005/8/layout/list1"/>
    <dgm:cxn modelId="{20BE65BC-97BD-4C2B-8FAF-363C623CD872}" srcId="{F30FFF22-D2F3-4513-A108-0AF3F9175259}" destId="{E2A30D30-D5AA-4016-ADEB-DC4337CFE12C}" srcOrd="0" destOrd="0" parTransId="{90C86330-444C-49B9-83CD-2F5C77CCF367}" sibTransId="{6D3BD149-29D1-4D3F-9501-1268CE4F75AA}"/>
    <dgm:cxn modelId="{BE5BD39D-9F01-49E0-BAE0-FB792CEEA0A7}" type="presOf" srcId="{F30FFF22-D2F3-4513-A108-0AF3F9175259}" destId="{3A7FCD05-4AE0-4964-91D1-BA3E2CCE6E64}" srcOrd="0" destOrd="0" presId="urn:microsoft.com/office/officeart/2005/8/layout/list1"/>
    <dgm:cxn modelId="{F49E91DB-99BD-4102-8D12-E978439BC5A5}" type="presOf" srcId="{C86C3E26-F0FC-4E44-A6DE-EFF8F818B74B}" destId="{7536490B-B972-4BFE-9C2C-C8BF9DF6EEA6}" srcOrd="1" destOrd="0" presId="urn:microsoft.com/office/officeart/2005/8/layout/list1"/>
    <dgm:cxn modelId="{59850946-8317-47D4-95CE-C01EA4E579CB}" type="presOf" srcId="{C86C3E26-F0FC-4E44-A6DE-EFF8F818B74B}" destId="{8E1A17D7-174A-4FF4-BA70-872887FCABA4}" srcOrd="0" destOrd="0" presId="urn:microsoft.com/office/officeart/2005/8/layout/list1"/>
    <dgm:cxn modelId="{26C59C36-FAC4-43CF-90C7-42AACF687293}" srcId="{F30FFF22-D2F3-4513-A108-0AF3F9175259}" destId="{0B322801-C3B2-4040-A816-1EAE1E2A5772}" srcOrd="2" destOrd="0" parTransId="{18E0022D-2FA2-421E-915C-A0E785CBCC39}" sibTransId="{989346C9-1058-4DEC-8B30-D583964F3405}"/>
    <dgm:cxn modelId="{81EE20D4-9FBC-4BA4-AE14-5FDC184342EF}" type="presOf" srcId="{0B322801-C3B2-4040-A816-1EAE1E2A5772}" destId="{BFED5F3C-F537-4729-B6A7-C75468524445}" srcOrd="1" destOrd="0" presId="urn:microsoft.com/office/officeart/2005/8/layout/list1"/>
    <dgm:cxn modelId="{2A1B3C75-2CB2-4D79-93AB-A62EB2AA8EE4}" type="presParOf" srcId="{3A7FCD05-4AE0-4964-91D1-BA3E2CCE6E64}" destId="{6C1D6670-4A9B-4711-BAC0-48F8E710FAB6}" srcOrd="0" destOrd="0" presId="urn:microsoft.com/office/officeart/2005/8/layout/list1"/>
    <dgm:cxn modelId="{48C92655-BBD9-4E99-9C06-9D6DD983D6C0}" type="presParOf" srcId="{6C1D6670-4A9B-4711-BAC0-48F8E710FAB6}" destId="{6F7CCC9B-6456-4D95-AEC3-8ECC3D1D29E2}" srcOrd="0" destOrd="0" presId="urn:microsoft.com/office/officeart/2005/8/layout/list1"/>
    <dgm:cxn modelId="{B2F0E4BB-A809-4BF3-86D4-4FF0ABC6768B}" type="presParOf" srcId="{6C1D6670-4A9B-4711-BAC0-48F8E710FAB6}" destId="{87BA6267-5911-4823-A338-5F63114D09D2}" srcOrd="1" destOrd="0" presId="urn:microsoft.com/office/officeart/2005/8/layout/list1"/>
    <dgm:cxn modelId="{E1B55C77-4704-48E1-9CB5-88ACC386DF58}" type="presParOf" srcId="{3A7FCD05-4AE0-4964-91D1-BA3E2CCE6E64}" destId="{A092326E-26B6-4833-8CB8-FED9352BCD70}" srcOrd="1" destOrd="0" presId="urn:microsoft.com/office/officeart/2005/8/layout/list1"/>
    <dgm:cxn modelId="{66521A82-A5D6-41A2-84E0-DCA5FA03332D}" type="presParOf" srcId="{3A7FCD05-4AE0-4964-91D1-BA3E2CCE6E64}" destId="{093DA262-BDF7-4081-8BD6-8812CF642438}" srcOrd="2" destOrd="0" presId="urn:microsoft.com/office/officeart/2005/8/layout/list1"/>
    <dgm:cxn modelId="{2D5A83A9-E93E-4EFC-9D27-F85383793BD6}" type="presParOf" srcId="{3A7FCD05-4AE0-4964-91D1-BA3E2CCE6E64}" destId="{873CA5F9-17AB-49FE-BD5E-520CF0315734}" srcOrd="3" destOrd="0" presId="urn:microsoft.com/office/officeart/2005/8/layout/list1"/>
    <dgm:cxn modelId="{4C52F98D-14AB-49CA-8B9C-2A507DBBB488}" type="presParOf" srcId="{3A7FCD05-4AE0-4964-91D1-BA3E2CCE6E64}" destId="{353B5BD2-7E37-4A96-AE0A-D29C3AA43949}" srcOrd="4" destOrd="0" presId="urn:microsoft.com/office/officeart/2005/8/layout/list1"/>
    <dgm:cxn modelId="{FE955F36-4A2D-408C-90B4-903A5FC92974}" type="presParOf" srcId="{353B5BD2-7E37-4A96-AE0A-D29C3AA43949}" destId="{8E1A17D7-174A-4FF4-BA70-872887FCABA4}" srcOrd="0" destOrd="0" presId="urn:microsoft.com/office/officeart/2005/8/layout/list1"/>
    <dgm:cxn modelId="{EB631CC7-277B-4E7C-838D-0EAA2A190FCD}" type="presParOf" srcId="{353B5BD2-7E37-4A96-AE0A-D29C3AA43949}" destId="{7536490B-B972-4BFE-9C2C-C8BF9DF6EEA6}" srcOrd="1" destOrd="0" presId="urn:microsoft.com/office/officeart/2005/8/layout/list1"/>
    <dgm:cxn modelId="{244980DD-A297-497D-91F7-4147658FDC4E}" type="presParOf" srcId="{3A7FCD05-4AE0-4964-91D1-BA3E2CCE6E64}" destId="{5D4313EF-2B35-4C5F-BB93-A6C0AE90ADF8}" srcOrd="5" destOrd="0" presId="urn:microsoft.com/office/officeart/2005/8/layout/list1"/>
    <dgm:cxn modelId="{9889FA4E-064F-4F54-96A7-64932E0C97D7}" type="presParOf" srcId="{3A7FCD05-4AE0-4964-91D1-BA3E2CCE6E64}" destId="{50C59D5A-237E-476D-94E3-C0A179B3648E}" srcOrd="6" destOrd="0" presId="urn:microsoft.com/office/officeart/2005/8/layout/list1"/>
    <dgm:cxn modelId="{CFBAC1EC-A270-4813-9ACD-D9E1C5324224}" type="presParOf" srcId="{3A7FCD05-4AE0-4964-91D1-BA3E2CCE6E64}" destId="{7571DC20-FA48-48C5-879D-FDF6D46A2049}" srcOrd="7" destOrd="0" presId="urn:microsoft.com/office/officeart/2005/8/layout/list1"/>
    <dgm:cxn modelId="{5895EA9C-3B2D-4434-89B4-6A136689B769}" type="presParOf" srcId="{3A7FCD05-4AE0-4964-91D1-BA3E2CCE6E64}" destId="{D253B088-CBD1-426E-B92B-5909C7A78748}" srcOrd="8" destOrd="0" presId="urn:microsoft.com/office/officeart/2005/8/layout/list1"/>
    <dgm:cxn modelId="{B23B0FE8-6FAF-4286-84AB-A93AC5E3BBDD}" type="presParOf" srcId="{D253B088-CBD1-426E-B92B-5909C7A78748}" destId="{9CF3A192-0474-47F3-A6CE-02CD6B41FBD2}" srcOrd="0" destOrd="0" presId="urn:microsoft.com/office/officeart/2005/8/layout/list1"/>
    <dgm:cxn modelId="{8D0BE579-B0F0-4AFB-B663-D13328439610}" type="presParOf" srcId="{D253B088-CBD1-426E-B92B-5909C7A78748}" destId="{BFED5F3C-F537-4729-B6A7-C75468524445}" srcOrd="1" destOrd="0" presId="urn:microsoft.com/office/officeart/2005/8/layout/list1"/>
    <dgm:cxn modelId="{EF821603-9EE5-4ECF-8080-5E0AC7940106}" type="presParOf" srcId="{3A7FCD05-4AE0-4964-91D1-BA3E2CCE6E64}" destId="{C98502C8-94CC-4D21-930C-AFE8448AF8EB}" srcOrd="9" destOrd="0" presId="urn:microsoft.com/office/officeart/2005/8/layout/list1"/>
    <dgm:cxn modelId="{D9B0E813-F03B-4F4E-9B44-EC95E8EA211E}" type="presParOf" srcId="{3A7FCD05-4AE0-4964-91D1-BA3E2CCE6E64}" destId="{43035CF3-2940-4B7A-8F7B-BA33152A288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498FBC-3414-4FD8-B17E-D03A77073707}"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s-CL"/>
        </a:p>
      </dgm:t>
    </dgm:pt>
    <dgm:pt modelId="{6E182967-2585-4E36-877B-1A3FEAAACCB2}">
      <dgm:prSet phldrT="[Texto]"/>
      <dgm:spPr/>
      <dgm:t>
        <a:bodyPr/>
        <a:lstStyle/>
        <a:p>
          <a:r>
            <a:rPr lang="es-CL" dirty="0"/>
            <a:t>LEO EL OBJETIVO</a:t>
          </a:r>
        </a:p>
      </dgm:t>
    </dgm:pt>
    <dgm:pt modelId="{121951C6-9D2A-4DEE-A030-0BDB3FDA9F8A}" type="parTrans" cxnId="{CC56052A-EE3F-4B11-8DFC-3CF4097458E7}">
      <dgm:prSet/>
      <dgm:spPr/>
      <dgm:t>
        <a:bodyPr/>
        <a:lstStyle/>
        <a:p>
          <a:endParaRPr lang="es-CL"/>
        </a:p>
      </dgm:t>
    </dgm:pt>
    <dgm:pt modelId="{E516C2B3-792B-401D-9CC2-E985CB580E93}" type="sibTrans" cxnId="{CC56052A-EE3F-4B11-8DFC-3CF4097458E7}">
      <dgm:prSet/>
      <dgm:spPr/>
      <dgm:t>
        <a:bodyPr/>
        <a:lstStyle/>
        <a:p>
          <a:endParaRPr lang="es-CL"/>
        </a:p>
      </dgm:t>
    </dgm:pt>
    <dgm:pt modelId="{1812B934-4DAE-42C0-BAE5-5929A099FCE4}">
      <dgm:prSet phldrT="[Texto]"/>
      <dgm:spPr/>
      <dgm:t>
        <a:bodyPr/>
        <a:lstStyle/>
        <a:p>
          <a:r>
            <a:rPr lang="es-CL" dirty="0"/>
            <a:t>ACTIVO</a:t>
          </a:r>
          <a:r>
            <a:rPr lang="es-CL" baseline="0" dirty="0"/>
            <a:t> MIS CONOCIM</a:t>
          </a:r>
        </a:p>
        <a:p>
          <a:r>
            <a:rPr lang="es-CL" baseline="0" dirty="0"/>
            <a:t>IENTOS</a:t>
          </a:r>
          <a:endParaRPr lang="es-CL" dirty="0"/>
        </a:p>
      </dgm:t>
    </dgm:pt>
    <dgm:pt modelId="{2D5A8068-5EF0-4F81-88F9-B49378B6A6E2}" type="parTrans" cxnId="{EF2E1469-DD49-40B8-A8A9-7635F5B88C80}">
      <dgm:prSet/>
      <dgm:spPr/>
      <dgm:t>
        <a:bodyPr/>
        <a:lstStyle/>
        <a:p>
          <a:endParaRPr lang="es-CL"/>
        </a:p>
      </dgm:t>
    </dgm:pt>
    <dgm:pt modelId="{45A3E0E0-B56F-46C3-90B7-84B330BAEAE8}" type="sibTrans" cxnId="{EF2E1469-DD49-40B8-A8A9-7635F5B88C80}">
      <dgm:prSet/>
      <dgm:spPr/>
      <dgm:t>
        <a:bodyPr/>
        <a:lstStyle/>
        <a:p>
          <a:endParaRPr lang="es-CL"/>
        </a:p>
      </dgm:t>
    </dgm:pt>
    <dgm:pt modelId="{0C9B4111-3BBE-41E2-8A96-739D6594973F}">
      <dgm:prSet phldrT="[Texto]"/>
      <dgm:spPr/>
      <dgm:t>
        <a:bodyPr/>
        <a:lstStyle/>
        <a:p>
          <a:r>
            <a:rPr lang="es-CL" dirty="0"/>
            <a:t>RECUERDO LO QUE SÉ</a:t>
          </a:r>
        </a:p>
      </dgm:t>
    </dgm:pt>
    <dgm:pt modelId="{7147554B-1508-44DC-9AB7-83FE342874C1}" type="parTrans" cxnId="{52497883-8A87-4953-873F-7FBF5AE272AF}">
      <dgm:prSet/>
      <dgm:spPr/>
      <dgm:t>
        <a:bodyPr/>
        <a:lstStyle/>
        <a:p>
          <a:endParaRPr lang="es-CL"/>
        </a:p>
      </dgm:t>
    </dgm:pt>
    <dgm:pt modelId="{2B2B0F91-0680-47AA-A1D1-BE7A0F8950E5}" type="sibTrans" cxnId="{52497883-8A87-4953-873F-7FBF5AE272AF}">
      <dgm:prSet/>
      <dgm:spPr/>
      <dgm:t>
        <a:bodyPr/>
        <a:lstStyle/>
        <a:p>
          <a:endParaRPr lang="es-CL"/>
        </a:p>
      </dgm:t>
    </dgm:pt>
    <dgm:pt modelId="{22A3F90F-50CA-4246-BF9E-F6A76A38E90F}">
      <dgm:prSet phldrT="[Texto]"/>
      <dgm:spPr/>
      <dgm:t>
        <a:bodyPr/>
        <a:lstStyle/>
        <a:p>
          <a:r>
            <a:rPr lang="es-CL" dirty="0"/>
            <a:t>APRENDO ALGO NUEVO</a:t>
          </a:r>
        </a:p>
      </dgm:t>
    </dgm:pt>
    <dgm:pt modelId="{51CF0368-5797-40E5-90B8-7912C3CB5C24}" type="parTrans" cxnId="{4799959D-EB08-4CA0-9D48-A90C40523CD2}">
      <dgm:prSet/>
      <dgm:spPr/>
      <dgm:t>
        <a:bodyPr/>
        <a:lstStyle/>
        <a:p>
          <a:endParaRPr lang="es-CL"/>
        </a:p>
      </dgm:t>
    </dgm:pt>
    <dgm:pt modelId="{B86AE344-3663-42C9-BF75-ACAA93B8E3D2}" type="sibTrans" cxnId="{4799959D-EB08-4CA0-9D48-A90C40523CD2}">
      <dgm:prSet/>
      <dgm:spPr/>
      <dgm:t>
        <a:bodyPr/>
        <a:lstStyle/>
        <a:p>
          <a:endParaRPr lang="es-CL"/>
        </a:p>
      </dgm:t>
    </dgm:pt>
    <dgm:pt modelId="{697B0C24-EA4D-4876-A65F-9E21A9F64487}">
      <dgm:prSet phldrT="[Texto]"/>
      <dgm:spPr/>
      <dgm:t>
        <a:bodyPr/>
        <a:lstStyle/>
        <a:p>
          <a:r>
            <a:rPr lang="es-CL"/>
            <a:t>HAGO </a:t>
          </a:r>
          <a:r>
            <a:rPr lang="es-CL" dirty="0"/>
            <a:t>LA TAREA</a:t>
          </a:r>
        </a:p>
      </dgm:t>
    </dgm:pt>
    <dgm:pt modelId="{7CD89FD6-1618-48AD-A2DC-49EB9D08010B}" type="parTrans" cxnId="{48EEEEBE-FAF2-4E54-B56D-17C222C9A7CA}">
      <dgm:prSet/>
      <dgm:spPr/>
      <dgm:t>
        <a:bodyPr/>
        <a:lstStyle/>
        <a:p>
          <a:endParaRPr lang="es-CL"/>
        </a:p>
      </dgm:t>
    </dgm:pt>
    <dgm:pt modelId="{501AD1D4-FC26-4365-A5EA-8E5CFE899EE7}" type="sibTrans" cxnId="{48EEEEBE-FAF2-4E54-B56D-17C222C9A7CA}">
      <dgm:prSet/>
      <dgm:spPr/>
      <dgm:t>
        <a:bodyPr/>
        <a:lstStyle/>
        <a:p>
          <a:endParaRPr lang="es-CL"/>
        </a:p>
      </dgm:t>
    </dgm:pt>
    <dgm:pt modelId="{52B0D712-E2EF-4320-9976-CE23D4AED733}">
      <dgm:prSet phldrT="[Texto]"/>
      <dgm:spPr/>
      <dgm:t>
        <a:bodyPr/>
        <a:lstStyle/>
        <a:p>
          <a:r>
            <a:rPr lang="es-CL" dirty="0"/>
            <a:t>Comprendo la tarea</a:t>
          </a:r>
        </a:p>
      </dgm:t>
    </dgm:pt>
    <dgm:pt modelId="{18F9DD8D-0BE6-4387-BC5B-8AC128F73A7A}" type="parTrans" cxnId="{CD1D4312-05F9-4A16-B2AE-6302978AEB33}">
      <dgm:prSet/>
      <dgm:spPr/>
      <dgm:t>
        <a:bodyPr/>
        <a:lstStyle/>
        <a:p>
          <a:endParaRPr lang="es-CL"/>
        </a:p>
      </dgm:t>
    </dgm:pt>
    <dgm:pt modelId="{FED744A7-5229-4CB9-8D4B-708878C1B13B}" type="sibTrans" cxnId="{CD1D4312-05F9-4A16-B2AE-6302978AEB33}">
      <dgm:prSet/>
      <dgm:spPr/>
      <dgm:t>
        <a:bodyPr/>
        <a:lstStyle/>
        <a:p>
          <a:endParaRPr lang="es-CL"/>
        </a:p>
      </dgm:t>
    </dgm:pt>
    <dgm:pt modelId="{9C5C815B-5574-4BE9-89C4-E8DCA1BBB3D7}">
      <dgm:prSet phldrT="[Texto]"/>
      <dgm:spPr/>
      <dgm:t>
        <a:bodyPr/>
        <a:lstStyle/>
        <a:p>
          <a:r>
            <a:rPr lang="es-CL" dirty="0"/>
            <a:t>REALIZO EL CIERRE</a:t>
          </a:r>
        </a:p>
      </dgm:t>
    </dgm:pt>
    <dgm:pt modelId="{13BAF4C2-803C-4CF5-8F2E-A956A5A85337}" type="parTrans" cxnId="{F746799E-C517-4F9F-A81C-EAE7B37473ED}">
      <dgm:prSet/>
      <dgm:spPr/>
      <dgm:t>
        <a:bodyPr/>
        <a:lstStyle/>
        <a:p>
          <a:endParaRPr lang="es-CL"/>
        </a:p>
      </dgm:t>
    </dgm:pt>
    <dgm:pt modelId="{DE2A032A-3F0A-4702-AFBA-BC56BE7445CF}" type="sibTrans" cxnId="{F746799E-C517-4F9F-A81C-EAE7B37473ED}">
      <dgm:prSet/>
      <dgm:spPr/>
      <dgm:t>
        <a:bodyPr/>
        <a:lstStyle/>
        <a:p>
          <a:endParaRPr lang="es-CL"/>
        </a:p>
      </dgm:t>
    </dgm:pt>
    <dgm:pt modelId="{D1FED45D-D27D-4A7C-B268-742BBEBEA4DB}">
      <dgm:prSet phldrT="[Texto]"/>
      <dgm:spPr/>
      <dgm:t>
        <a:bodyPr/>
        <a:lstStyle/>
        <a:p>
          <a:r>
            <a:rPr lang="es-CL" dirty="0"/>
            <a:t>ENVIO EL TICKET</a:t>
          </a:r>
        </a:p>
      </dgm:t>
    </dgm:pt>
    <dgm:pt modelId="{BD94B13C-A66C-452E-B04F-CD156B0F376D}" type="parTrans" cxnId="{BB84D3E2-5625-448A-82E6-EE5EC2103639}">
      <dgm:prSet/>
      <dgm:spPr/>
      <dgm:t>
        <a:bodyPr/>
        <a:lstStyle/>
        <a:p>
          <a:endParaRPr lang="es-CL"/>
        </a:p>
      </dgm:t>
    </dgm:pt>
    <dgm:pt modelId="{17F600DB-0D1D-4D25-B069-81346BB72170}" type="sibTrans" cxnId="{BB84D3E2-5625-448A-82E6-EE5EC2103639}">
      <dgm:prSet/>
      <dgm:spPr/>
      <dgm:t>
        <a:bodyPr/>
        <a:lstStyle/>
        <a:p>
          <a:endParaRPr lang="es-CL"/>
        </a:p>
      </dgm:t>
    </dgm:pt>
    <dgm:pt modelId="{7A518010-65AE-4671-9B02-6C892244F373}" type="pres">
      <dgm:prSet presAssocID="{18498FBC-3414-4FD8-B17E-D03A77073707}" presName="diagram" presStyleCnt="0">
        <dgm:presLayoutVars>
          <dgm:dir/>
          <dgm:resizeHandles/>
        </dgm:presLayoutVars>
      </dgm:prSet>
      <dgm:spPr/>
      <dgm:t>
        <a:bodyPr/>
        <a:lstStyle/>
        <a:p>
          <a:endParaRPr lang="es-CL"/>
        </a:p>
      </dgm:t>
    </dgm:pt>
    <dgm:pt modelId="{E8988B13-953F-489F-AFB1-0331DFDF536C}" type="pres">
      <dgm:prSet presAssocID="{6E182967-2585-4E36-877B-1A3FEAAACCB2}" presName="firstNode" presStyleLbl="node1" presStyleIdx="0" presStyleCnt="8" custLinFactY="-21259" custLinFactNeighborX="-13838" custLinFactNeighborY="-100000">
        <dgm:presLayoutVars>
          <dgm:bulletEnabled val="1"/>
        </dgm:presLayoutVars>
      </dgm:prSet>
      <dgm:spPr/>
      <dgm:t>
        <a:bodyPr/>
        <a:lstStyle/>
        <a:p>
          <a:endParaRPr lang="es-CL"/>
        </a:p>
      </dgm:t>
    </dgm:pt>
    <dgm:pt modelId="{092E922C-F941-4957-8354-706B8C63DAA5}" type="pres">
      <dgm:prSet presAssocID="{E516C2B3-792B-401D-9CC2-E985CB580E93}" presName="sibTrans" presStyleLbl="sibTrans2D1" presStyleIdx="0" presStyleCnt="7" custLinFactNeighborX="8682" custLinFactNeighborY="21562"/>
      <dgm:spPr/>
      <dgm:t>
        <a:bodyPr/>
        <a:lstStyle/>
        <a:p>
          <a:endParaRPr lang="es-CL"/>
        </a:p>
      </dgm:t>
    </dgm:pt>
    <dgm:pt modelId="{8514F8C5-DAA4-4A57-9467-76456122684A}" type="pres">
      <dgm:prSet presAssocID="{1812B934-4DAE-42C0-BAE5-5929A099FCE4}" presName="middleNode" presStyleCnt="0"/>
      <dgm:spPr/>
    </dgm:pt>
    <dgm:pt modelId="{88B44F5E-4DDC-4B5B-AE3F-5C66E82EC8AC}" type="pres">
      <dgm:prSet presAssocID="{1812B934-4DAE-42C0-BAE5-5929A099FCE4}" presName="padding" presStyleLbl="node1" presStyleIdx="0" presStyleCnt="8"/>
      <dgm:spPr/>
    </dgm:pt>
    <dgm:pt modelId="{8538985B-3ADF-46A6-A9AF-4CF266628935}" type="pres">
      <dgm:prSet presAssocID="{1812B934-4DAE-42C0-BAE5-5929A099FCE4}" presName="shape" presStyleLbl="node1" presStyleIdx="1" presStyleCnt="8" custScaleX="179074" custScaleY="158553" custLinFactNeighborX="-8412" custLinFactNeighborY="-29770">
        <dgm:presLayoutVars>
          <dgm:bulletEnabled val="1"/>
        </dgm:presLayoutVars>
      </dgm:prSet>
      <dgm:spPr/>
      <dgm:t>
        <a:bodyPr/>
        <a:lstStyle/>
        <a:p>
          <a:endParaRPr lang="es-CL"/>
        </a:p>
      </dgm:t>
    </dgm:pt>
    <dgm:pt modelId="{995A04B7-0D77-4A84-B2F3-2B6FAB25F88F}" type="pres">
      <dgm:prSet presAssocID="{45A3E0E0-B56F-46C3-90B7-84B330BAEAE8}" presName="sibTrans" presStyleLbl="sibTrans2D1" presStyleIdx="1" presStyleCnt="7" custAng="21338633" custFlipVert="1" custScaleX="145312" custScaleY="113230" custLinFactNeighborX="-12670" custLinFactNeighborY="66538"/>
      <dgm:spPr/>
      <dgm:t>
        <a:bodyPr/>
        <a:lstStyle/>
        <a:p>
          <a:endParaRPr lang="es-CL"/>
        </a:p>
      </dgm:t>
    </dgm:pt>
    <dgm:pt modelId="{A8F27AD7-BFA0-4142-97E8-164B409AC3E6}" type="pres">
      <dgm:prSet presAssocID="{0C9B4111-3BBE-41E2-8A96-739D6594973F}" presName="middleNode" presStyleCnt="0"/>
      <dgm:spPr/>
    </dgm:pt>
    <dgm:pt modelId="{18569D32-2F04-442C-A0AE-4449C897F7F2}" type="pres">
      <dgm:prSet presAssocID="{0C9B4111-3BBE-41E2-8A96-739D6594973F}" presName="padding" presStyleLbl="node1" presStyleIdx="1" presStyleCnt="8"/>
      <dgm:spPr/>
    </dgm:pt>
    <dgm:pt modelId="{0A3C8868-A9F5-4E78-8C35-1A0DC961B3BA}" type="pres">
      <dgm:prSet presAssocID="{0C9B4111-3BBE-41E2-8A96-739D6594973F}" presName="shape" presStyleLbl="node1" presStyleIdx="2" presStyleCnt="8" custScaleX="181640">
        <dgm:presLayoutVars>
          <dgm:bulletEnabled val="1"/>
        </dgm:presLayoutVars>
      </dgm:prSet>
      <dgm:spPr/>
      <dgm:t>
        <a:bodyPr/>
        <a:lstStyle/>
        <a:p>
          <a:endParaRPr lang="es-CL"/>
        </a:p>
      </dgm:t>
    </dgm:pt>
    <dgm:pt modelId="{35FDE4EF-022E-40F2-8D35-A9573480ADF7}" type="pres">
      <dgm:prSet presAssocID="{2B2B0F91-0680-47AA-A1D1-BE7A0F8950E5}" presName="sibTrans" presStyleLbl="sibTrans2D1" presStyleIdx="2" presStyleCnt="7" custAng="165617"/>
      <dgm:spPr/>
      <dgm:t>
        <a:bodyPr/>
        <a:lstStyle/>
        <a:p>
          <a:endParaRPr lang="es-CL"/>
        </a:p>
      </dgm:t>
    </dgm:pt>
    <dgm:pt modelId="{682CF766-AF34-4160-8377-25ABC081F871}" type="pres">
      <dgm:prSet presAssocID="{22A3F90F-50CA-4246-BF9E-F6A76A38E90F}" presName="middleNode" presStyleCnt="0"/>
      <dgm:spPr/>
    </dgm:pt>
    <dgm:pt modelId="{0EAD8B35-1BCA-4495-886F-8EFB553E61B0}" type="pres">
      <dgm:prSet presAssocID="{22A3F90F-50CA-4246-BF9E-F6A76A38E90F}" presName="padding" presStyleLbl="node1" presStyleIdx="2" presStyleCnt="8"/>
      <dgm:spPr/>
    </dgm:pt>
    <dgm:pt modelId="{B21BDF2F-1DC7-487A-920D-B2C5E23E61A4}" type="pres">
      <dgm:prSet presAssocID="{22A3F90F-50CA-4246-BF9E-F6A76A38E90F}" presName="shape" presStyleLbl="node1" presStyleIdx="3" presStyleCnt="8" custScaleX="181640">
        <dgm:presLayoutVars>
          <dgm:bulletEnabled val="1"/>
        </dgm:presLayoutVars>
      </dgm:prSet>
      <dgm:spPr/>
      <dgm:t>
        <a:bodyPr/>
        <a:lstStyle/>
        <a:p>
          <a:endParaRPr lang="es-CL"/>
        </a:p>
      </dgm:t>
    </dgm:pt>
    <dgm:pt modelId="{A4CC71A5-B9D8-4ED8-8425-ED67395A1A39}" type="pres">
      <dgm:prSet presAssocID="{B86AE344-3663-42C9-BF75-ACAA93B8E3D2}" presName="sibTrans" presStyleLbl="sibTrans2D1" presStyleIdx="3" presStyleCnt="7" custAng="15889671" custLinFactX="600000" custLinFactY="78395" custLinFactNeighborX="644265" custLinFactNeighborY="100000"/>
      <dgm:spPr/>
      <dgm:t>
        <a:bodyPr/>
        <a:lstStyle/>
        <a:p>
          <a:endParaRPr lang="es-CL"/>
        </a:p>
      </dgm:t>
    </dgm:pt>
    <dgm:pt modelId="{8236AE0A-2DFC-4B9A-BE92-9BECFBA0532E}" type="pres">
      <dgm:prSet presAssocID="{697B0C24-EA4D-4876-A65F-9E21A9F64487}" presName="middleNode" presStyleCnt="0"/>
      <dgm:spPr/>
    </dgm:pt>
    <dgm:pt modelId="{3450FD69-8675-4728-BAA0-C7F1FA4D221F}" type="pres">
      <dgm:prSet presAssocID="{697B0C24-EA4D-4876-A65F-9E21A9F64487}" presName="padding" presStyleLbl="node1" presStyleIdx="3" presStyleCnt="8"/>
      <dgm:spPr/>
    </dgm:pt>
    <dgm:pt modelId="{1CB98D16-2A78-4EED-8ED8-FF76487A24A5}" type="pres">
      <dgm:prSet presAssocID="{697B0C24-EA4D-4876-A65F-9E21A9F64487}" presName="shape" presStyleLbl="node1" presStyleIdx="4" presStyleCnt="8" custScaleX="163965" custLinFactY="100000" custLinFactNeighborX="-3898" custLinFactNeighborY="102771">
        <dgm:presLayoutVars>
          <dgm:bulletEnabled val="1"/>
        </dgm:presLayoutVars>
      </dgm:prSet>
      <dgm:spPr/>
      <dgm:t>
        <a:bodyPr/>
        <a:lstStyle/>
        <a:p>
          <a:endParaRPr lang="es-CL"/>
        </a:p>
      </dgm:t>
    </dgm:pt>
    <dgm:pt modelId="{5F8470E6-1B5E-413C-B137-3E4CA51A0788}" type="pres">
      <dgm:prSet presAssocID="{501AD1D4-FC26-4365-A5EA-8E5CFE899EE7}" presName="sibTrans" presStyleLbl="sibTrans2D1" presStyleIdx="4" presStyleCnt="7" custAng="5688195" custLinFactX="-200000" custLinFactY="-40475" custLinFactNeighborX="-277990" custLinFactNeighborY="-100000"/>
      <dgm:spPr/>
      <dgm:t>
        <a:bodyPr/>
        <a:lstStyle/>
        <a:p>
          <a:endParaRPr lang="es-CL"/>
        </a:p>
      </dgm:t>
    </dgm:pt>
    <dgm:pt modelId="{CF304435-B7C7-4336-A486-753435504D1E}" type="pres">
      <dgm:prSet presAssocID="{52B0D712-E2EF-4320-9976-CE23D4AED733}" presName="middleNode" presStyleCnt="0"/>
      <dgm:spPr/>
    </dgm:pt>
    <dgm:pt modelId="{5F1F51A8-4236-4D5D-A3D5-2E635125C482}" type="pres">
      <dgm:prSet presAssocID="{52B0D712-E2EF-4320-9976-CE23D4AED733}" presName="padding" presStyleLbl="node1" presStyleIdx="4" presStyleCnt="8"/>
      <dgm:spPr/>
    </dgm:pt>
    <dgm:pt modelId="{DE1333F4-1022-465E-880D-2F891EF2CCD7}" type="pres">
      <dgm:prSet presAssocID="{52B0D712-E2EF-4320-9976-CE23D4AED733}" presName="shape" presStyleLbl="node1" presStyleIdx="5" presStyleCnt="8" custLinFactY="-100000" custLinFactNeighborX="-5256" custLinFactNeighborY="-112803">
        <dgm:presLayoutVars>
          <dgm:bulletEnabled val="1"/>
        </dgm:presLayoutVars>
      </dgm:prSet>
      <dgm:spPr/>
      <dgm:t>
        <a:bodyPr/>
        <a:lstStyle/>
        <a:p>
          <a:endParaRPr lang="es-CL"/>
        </a:p>
      </dgm:t>
    </dgm:pt>
    <dgm:pt modelId="{F89C3374-D262-4CEC-B327-FEACA986CBD1}" type="pres">
      <dgm:prSet presAssocID="{FED744A7-5229-4CB9-8D4B-708878C1B13B}" presName="sibTrans" presStyleLbl="sibTrans2D1" presStyleIdx="5" presStyleCnt="7" custAng="2586818" custLinFactX="-200000" custLinFactNeighborX="-204167" custLinFactNeighborY="33949"/>
      <dgm:spPr/>
      <dgm:t>
        <a:bodyPr/>
        <a:lstStyle/>
        <a:p>
          <a:endParaRPr lang="es-CL"/>
        </a:p>
      </dgm:t>
    </dgm:pt>
    <dgm:pt modelId="{696E4650-594F-4928-BFAD-60C61D443A42}" type="pres">
      <dgm:prSet presAssocID="{9C5C815B-5574-4BE9-89C4-E8DCA1BBB3D7}" presName="middleNode" presStyleCnt="0"/>
      <dgm:spPr/>
    </dgm:pt>
    <dgm:pt modelId="{5870A3B7-9BC0-4D77-8EFC-5F05D4B5C18E}" type="pres">
      <dgm:prSet presAssocID="{9C5C815B-5574-4BE9-89C4-E8DCA1BBB3D7}" presName="padding" presStyleLbl="node1" presStyleIdx="5" presStyleCnt="8"/>
      <dgm:spPr/>
    </dgm:pt>
    <dgm:pt modelId="{DE7B0F9F-324C-4EF7-9C52-492AAC9A0DBC}" type="pres">
      <dgm:prSet presAssocID="{9C5C815B-5574-4BE9-89C4-E8DCA1BBB3D7}" presName="shape" presStyleLbl="node1" presStyleIdx="6" presStyleCnt="8" custScaleX="142666" custScaleY="141775" custLinFactNeighborX="-24909" custLinFactNeighborY="13909">
        <dgm:presLayoutVars>
          <dgm:bulletEnabled val="1"/>
        </dgm:presLayoutVars>
      </dgm:prSet>
      <dgm:spPr/>
      <dgm:t>
        <a:bodyPr/>
        <a:lstStyle/>
        <a:p>
          <a:endParaRPr lang="es-CL"/>
        </a:p>
      </dgm:t>
    </dgm:pt>
    <dgm:pt modelId="{B0B448E9-4C76-4851-B644-F257D47FE94A}" type="pres">
      <dgm:prSet presAssocID="{DE2A032A-3F0A-4702-AFBA-BC56BE7445CF}" presName="sibTrans" presStyleLbl="sibTrans2D1" presStyleIdx="6" presStyleCnt="7" custAng="21597116" custLinFactNeighborX="12704" custLinFactNeighborY="-4780"/>
      <dgm:spPr/>
      <dgm:t>
        <a:bodyPr/>
        <a:lstStyle/>
        <a:p>
          <a:endParaRPr lang="es-CL"/>
        </a:p>
      </dgm:t>
    </dgm:pt>
    <dgm:pt modelId="{5A4075CC-B0F2-4FD9-956F-6A96BFF9DB9B}" type="pres">
      <dgm:prSet presAssocID="{D1FED45D-D27D-4A7C-B268-742BBEBEA4DB}" presName="lastNode" presStyleLbl="node1" presStyleIdx="7" presStyleCnt="8" custLinFactNeighborX="-4237" custLinFactNeighborY="4808">
        <dgm:presLayoutVars>
          <dgm:bulletEnabled val="1"/>
        </dgm:presLayoutVars>
      </dgm:prSet>
      <dgm:spPr/>
      <dgm:t>
        <a:bodyPr/>
        <a:lstStyle/>
        <a:p>
          <a:endParaRPr lang="es-CL"/>
        </a:p>
      </dgm:t>
    </dgm:pt>
  </dgm:ptLst>
  <dgm:cxnLst>
    <dgm:cxn modelId="{FE9A747C-DFDF-4FD9-87CA-2FA5EAC71F6C}" type="presOf" srcId="{1812B934-4DAE-42C0-BAE5-5929A099FCE4}" destId="{8538985B-3ADF-46A6-A9AF-4CF266628935}" srcOrd="0" destOrd="0" presId="urn:microsoft.com/office/officeart/2005/8/layout/bProcess2"/>
    <dgm:cxn modelId="{15554830-6B8F-4E57-A970-56B6C5EBFF94}" type="presOf" srcId="{2B2B0F91-0680-47AA-A1D1-BE7A0F8950E5}" destId="{35FDE4EF-022E-40F2-8D35-A9573480ADF7}" srcOrd="0" destOrd="0" presId="urn:microsoft.com/office/officeart/2005/8/layout/bProcess2"/>
    <dgm:cxn modelId="{3CD1350C-946B-45C2-9316-B0506B7E0582}" type="presOf" srcId="{45A3E0E0-B56F-46C3-90B7-84B330BAEAE8}" destId="{995A04B7-0D77-4A84-B2F3-2B6FAB25F88F}" srcOrd="0" destOrd="0" presId="urn:microsoft.com/office/officeart/2005/8/layout/bProcess2"/>
    <dgm:cxn modelId="{B99E2544-7B3B-48D1-A53F-4A2F4E1B2510}" type="presOf" srcId="{697B0C24-EA4D-4876-A65F-9E21A9F64487}" destId="{1CB98D16-2A78-4EED-8ED8-FF76487A24A5}" srcOrd="0" destOrd="0" presId="urn:microsoft.com/office/officeart/2005/8/layout/bProcess2"/>
    <dgm:cxn modelId="{EA74DF95-0215-418E-98C7-7300132D8006}" type="presOf" srcId="{6E182967-2585-4E36-877B-1A3FEAAACCB2}" destId="{E8988B13-953F-489F-AFB1-0331DFDF536C}" srcOrd="0" destOrd="0" presId="urn:microsoft.com/office/officeart/2005/8/layout/bProcess2"/>
    <dgm:cxn modelId="{6D3A4850-588D-4B7C-BAAC-83BE99F3CB36}" type="presOf" srcId="{B86AE344-3663-42C9-BF75-ACAA93B8E3D2}" destId="{A4CC71A5-B9D8-4ED8-8425-ED67395A1A39}" srcOrd="0" destOrd="0" presId="urn:microsoft.com/office/officeart/2005/8/layout/bProcess2"/>
    <dgm:cxn modelId="{F746799E-C517-4F9F-A81C-EAE7B37473ED}" srcId="{18498FBC-3414-4FD8-B17E-D03A77073707}" destId="{9C5C815B-5574-4BE9-89C4-E8DCA1BBB3D7}" srcOrd="6" destOrd="0" parTransId="{13BAF4C2-803C-4CF5-8F2E-A956A5A85337}" sibTransId="{DE2A032A-3F0A-4702-AFBA-BC56BE7445CF}"/>
    <dgm:cxn modelId="{BB84D3E2-5625-448A-82E6-EE5EC2103639}" srcId="{18498FBC-3414-4FD8-B17E-D03A77073707}" destId="{D1FED45D-D27D-4A7C-B268-742BBEBEA4DB}" srcOrd="7" destOrd="0" parTransId="{BD94B13C-A66C-452E-B04F-CD156B0F376D}" sibTransId="{17F600DB-0D1D-4D25-B069-81346BB72170}"/>
    <dgm:cxn modelId="{01B4178D-F77B-4DE9-B9B5-36D06ADB0EC8}" type="presOf" srcId="{9C5C815B-5574-4BE9-89C4-E8DCA1BBB3D7}" destId="{DE7B0F9F-324C-4EF7-9C52-492AAC9A0DBC}" srcOrd="0" destOrd="0" presId="urn:microsoft.com/office/officeart/2005/8/layout/bProcess2"/>
    <dgm:cxn modelId="{D9423E7C-CE71-4367-A0F3-7406CB2D0C06}" type="presOf" srcId="{22A3F90F-50CA-4246-BF9E-F6A76A38E90F}" destId="{B21BDF2F-1DC7-487A-920D-B2C5E23E61A4}" srcOrd="0" destOrd="0" presId="urn:microsoft.com/office/officeart/2005/8/layout/bProcess2"/>
    <dgm:cxn modelId="{1E26425C-3645-4AE1-8A4A-0B861F9A0E9A}" type="presOf" srcId="{DE2A032A-3F0A-4702-AFBA-BC56BE7445CF}" destId="{B0B448E9-4C76-4851-B644-F257D47FE94A}" srcOrd="0" destOrd="0" presId="urn:microsoft.com/office/officeart/2005/8/layout/bProcess2"/>
    <dgm:cxn modelId="{CD1D4312-05F9-4A16-B2AE-6302978AEB33}" srcId="{18498FBC-3414-4FD8-B17E-D03A77073707}" destId="{52B0D712-E2EF-4320-9976-CE23D4AED733}" srcOrd="5" destOrd="0" parTransId="{18F9DD8D-0BE6-4387-BC5B-8AC128F73A7A}" sibTransId="{FED744A7-5229-4CB9-8D4B-708878C1B13B}"/>
    <dgm:cxn modelId="{461C05E1-7604-4750-807E-06FDFA36E291}" type="presOf" srcId="{18498FBC-3414-4FD8-B17E-D03A77073707}" destId="{7A518010-65AE-4671-9B02-6C892244F373}" srcOrd="0" destOrd="0" presId="urn:microsoft.com/office/officeart/2005/8/layout/bProcess2"/>
    <dgm:cxn modelId="{52497883-8A87-4953-873F-7FBF5AE272AF}" srcId="{18498FBC-3414-4FD8-B17E-D03A77073707}" destId="{0C9B4111-3BBE-41E2-8A96-739D6594973F}" srcOrd="2" destOrd="0" parTransId="{7147554B-1508-44DC-9AB7-83FE342874C1}" sibTransId="{2B2B0F91-0680-47AA-A1D1-BE7A0F8950E5}"/>
    <dgm:cxn modelId="{DB0F9774-3050-4988-A56B-1DD97AAEF890}" type="presOf" srcId="{501AD1D4-FC26-4365-A5EA-8E5CFE899EE7}" destId="{5F8470E6-1B5E-413C-B137-3E4CA51A0788}" srcOrd="0" destOrd="0" presId="urn:microsoft.com/office/officeart/2005/8/layout/bProcess2"/>
    <dgm:cxn modelId="{B2F1ADA0-69D2-44C4-866C-FF0C7547668D}" type="presOf" srcId="{E516C2B3-792B-401D-9CC2-E985CB580E93}" destId="{092E922C-F941-4957-8354-706B8C63DAA5}" srcOrd="0" destOrd="0" presId="urn:microsoft.com/office/officeart/2005/8/layout/bProcess2"/>
    <dgm:cxn modelId="{838D2130-97C5-4DD5-BD52-EFA8FCB90759}" type="presOf" srcId="{D1FED45D-D27D-4A7C-B268-742BBEBEA4DB}" destId="{5A4075CC-B0F2-4FD9-956F-6A96BFF9DB9B}" srcOrd="0" destOrd="0" presId="urn:microsoft.com/office/officeart/2005/8/layout/bProcess2"/>
    <dgm:cxn modelId="{48EEEEBE-FAF2-4E54-B56D-17C222C9A7CA}" srcId="{18498FBC-3414-4FD8-B17E-D03A77073707}" destId="{697B0C24-EA4D-4876-A65F-9E21A9F64487}" srcOrd="4" destOrd="0" parTransId="{7CD89FD6-1618-48AD-A2DC-49EB9D08010B}" sibTransId="{501AD1D4-FC26-4365-A5EA-8E5CFE899EE7}"/>
    <dgm:cxn modelId="{EF2E1469-DD49-40B8-A8A9-7635F5B88C80}" srcId="{18498FBC-3414-4FD8-B17E-D03A77073707}" destId="{1812B934-4DAE-42C0-BAE5-5929A099FCE4}" srcOrd="1" destOrd="0" parTransId="{2D5A8068-5EF0-4F81-88F9-B49378B6A6E2}" sibTransId="{45A3E0E0-B56F-46C3-90B7-84B330BAEAE8}"/>
    <dgm:cxn modelId="{53C0473F-F5D4-4609-B0CD-92E7425BA414}" type="presOf" srcId="{52B0D712-E2EF-4320-9976-CE23D4AED733}" destId="{DE1333F4-1022-465E-880D-2F891EF2CCD7}" srcOrd="0" destOrd="0" presId="urn:microsoft.com/office/officeart/2005/8/layout/bProcess2"/>
    <dgm:cxn modelId="{CC56052A-EE3F-4B11-8DFC-3CF4097458E7}" srcId="{18498FBC-3414-4FD8-B17E-D03A77073707}" destId="{6E182967-2585-4E36-877B-1A3FEAAACCB2}" srcOrd="0" destOrd="0" parTransId="{121951C6-9D2A-4DEE-A030-0BDB3FDA9F8A}" sibTransId="{E516C2B3-792B-401D-9CC2-E985CB580E93}"/>
    <dgm:cxn modelId="{06A997AC-5E7F-451F-B584-24A8CD6307E7}" type="presOf" srcId="{0C9B4111-3BBE-41E2-8A96-739D6594973F}" destId="{0A3C8868-A9F5-4E78-8C35-1A0DC961B3BA}" srcOrd="0" destOrd="0" presId="urn:microsoft.com/office/officeart/2005/8/layout/bProcess2"/>
    <dgm:cxn modelId="{4799959D-EB08-4CA0-9D48-A90C40523CD2}" srcId="{18498FBC-3414-4FD8-B17E-D03A77073707}" destId="{22A3F90F-50CA-4246-BF9E-F6A76A38E90F}" srcOrd="3" destOrd="0" parTransId="{51CF0368-5797-40E5-90B8-7912C3CB5C24}" sibTransId="{B86AE344-3663-42C9-BF75-ACAA93B8E3D2}"/>
    <dgm:cxn modelId="{86975B8C-41B7-4BF1-BDAA-07AEA9A74C20}" type="presOf" srcId="{FED744A7-5229-4CB9-8D4B-708878C1B13B}" destId="{F89C3374-D262-4CEC-B327-FEACA986CBD1}" srcOrd="0" destOrd="0" presId="urn:microsoft.com/office/officeart/2005/8/layout/bProcess2"/>
    <dgm:cxn modelId="{842B1EB0-4E55-49BD-938E-56244A6CABE1}" type="presParOf" srcId="{7A518010-65AE-4671-9B02-6C892244F373}" destId="{E8988B13-953F-489F-AFB1-0331DFDF536C}" srcOrd="0" destOrd="0" presId="urn:microsoft.com/office/officeart/2005/8/layout/bProcess2"/>
    <dgm:cxn modelId="{F1E4DEDA-2956-432F-B766-12B1D89E2213}" type="presParOf" srcId="{7A518010-65AE-4671-9B02-6C892244F373}" destId="{092E922C-F941-4957-8354-706B8C63DAA5}" srcOrd="1" destOrd="0" presId="urn:microsoft.com/office/officeart/2005/8/layout/bProcess2"/>
    <dgm:cxn modelId="{95DF0AE6-DD2F-4A6B-A35B-17DE2FEFC352}" type="presParOf" srcId="{7A518010-65AE-4671-9B02-6C892244F373}" destId="{8514F8C5-DAA4-4A57-9467-76456122684A}" srcOrd="2" destOrd="0" presId="urn:microsoft.com/office/officeart/2005/8/layout/bProcess2"/>
    <dgm:cxn modelId="{9D7256E3-D7E6-4B4D-80DB-E848326107D5}" type="presParOf" srcId="{8514F8C5-DAA4-4A57-9467-76456122684A}" destId="{88B44F5E-4DDC-4B5B-AE3F-5C66E82EC8AC}" srcOrd="0" destOrd="0" presId="urn:microsoft.com/office/officeart/2005/8/layout/bProcess2"/>
    <dgm:cxn modelId="{95030F9C-E1AC-4CF7-9095-F187E4984DA9}" type="presParOf" srcId="{8514F8C5-DAA4-4A57-9467-76456122684A}" destId="{8538985B-3ADF-46A6-A9AF-4CF266628935}" srcOrd="1" destOrd="0" presId="urn:microsoft.com/office/officeart/2005/8/layout/bProcess2"/>
    <dgm:cxn modelId="{1719F248-4C7A-48E0-9F5C-A021C03EAB89}" type="presParOf" srcId="{7A518010-65AE-4671-9B02-6C892244F373}" destId="{995A04B7-0D77-4A84-B2F3-2B6FAB25F88F}" srcOrd="3" destOrd="0" presId="urn:microsoft.com/office/officeart/2005/8/layout/bProcess2"/>
    <dgm:cxn modelId="{F25327A1-D7C0-4FD3-AA58-0C961FA52E37}" type="presParOf" srcId="{7A518010-65AE-4671-9B02-6C892244F373}" destId="{A8F27AD7-BFA0-4142-97E8-164B409AC3E6}" srcOrd="4" destOrd="0" presId="urn:microsoft.com/office/officeart/2005/8/layout/bProcess2"/>
    <dgm:cxn modelId="{0D36B6C0-5229-456F-9AD1-9E4A2758789C}" type="presParOf" srcId="{A8F27AD7-BFA0-4142-97E8-164B409AC3E6}" destId="{18569D32-2F04-442C-A0AE-4449C897F7F2}" srcOrd="0" destOrd="0" presId="urn:microsoft.com/office/officeart/2005/8/layout/bProcess2"/>
    <dgm:cxn modelId="{048A5C2D-48D7-4408-95F6-219928EAFCB5}" type="presParOf" srcId="{A8F27AD7-BFA0-4142-97E8-164B409AC3E6}" destId="{0A3C8868-A9F5-4E78-8C35-1A0DC961B3BA}" srcOrd="1" destOrd="0" presId="urn:microsoft.com/office/officeart/2005/8/layout/bProcess2"/>
    <dgm:cxn modelId="{5DDCC0E6-98A2-485D-B38F-7E6504773445}" type="presParOf" srcId="{7A518010-65AE-4671-9B02-6C892244F373}" destId="{35FDE4EF-022E-40F2-8D35-A9573480ADF7}" srcOrd="5" destOrd="0" presId="urn:microsoft.com/office/officeart/2005/8/layout/bProcess2"/>
    <dgm:cxn modelId="{D0E5AFCF-4F46-45E9-8AC6-C70C14109FF0}" type="presParOf" srcId="{7A518010-65AE-4671-9B02-6C892244F373}" destId="{682CF766-AF34-4160-8377-25ABC081F871}" srcOrd="6" destOrd="0" presId="urn:microsoft.com/office/officeart/2005/8/layout/bProcess2"/>
    <dgm:cxn modelId="{B2163246-8A67-4FB0-9932-89E436F52547}" type="presParOf" srcId="{682CF766-AF34-4160-8377-25ABC081F871}" destId="{0EAD8B35-1BCA-4495-886F-8EFB553E61B0}" srcOrd="0" destOrd="0" presId="urn:microsoft.com/office/officeart/2005/8/layout/bProcess2"/>
    <dgm:cxn modelId="{A0C280AB-64DC-40E4-8EC4-1019ABCC4BA3}" type="presParOf" srcId="{682CF766-AF34-4160-8377-25ABC081F871}" destId="{B21BDF2F-1DC7-487A-920D-B2C5E23E61A4}" srcOrd="1" destOrd="0" presId="urn:microsoft.com/office/officeart/2005/8/layout/bProcess2"/>
    <dgm:cxn modelId="{68F1D4DE-7AA8-43E3-9B92-DE4222BB715A}" type="presParOf" srcId="{7A518010-65AE-4671-9B02-6C892244F373}" destId="{A4CC71A5-B9D8-4ED8-8425-ED67395A1A39}" srcOrd="7" destOrd="0" presId="urn:microsoft.com/office/officeart/2005/8/layout/bProcess2"/>
    <dgm:cxn modelId="{7EF09193-E0E4-4608-9EEC-C36D12F989CE}" type="presParOf" srcId="{7A518010-65AE-4671-9B02-6C892244F373}" destId="{8236AE0A-2DFC-4B9A-BE92-9BECFBA0532E}" srcOrd="8" destOrd="0" presId="urn:microsoft.com/office/officeart/2005/8/layout/bProcess2"/>
    <dgm:cxn modelId="{6FF159F1-B77C-4184-B887-B603284CEE41}" type="presParOf" srcId="{8236AE0A-2DFC-4B9A-BE92-9BECFBA0532E}" destId="{3450FD69-8675-4728-BAA0-C7F1FA4D221F}" srcOrd="0" destOrd="0" presId="urn:microsoft.com/office/officeart/2005/8/layout/bProcess2"/>
    <dgm:cxn modelId="{963ACA9C-B5F8-430F-A8F4-4E6F0E97D792}" type="presParOf" srcId="{8236AE0A-2DFC-4B9A-BE92-9BECFBA0532E}" destId="{1CB98D16-2A78-4EED-8ED8-FF76487A24A5}" srcOrd="1" destOrd="0" presId="urn:microsoft.com/office/officeart/2005/8/layout/bProcess2"/>
    <dgm:cxn modelId="{6943C205-116F-4BC4-B152-738421548A19}" type="presParOf" srcId="{7A518010-65AE-4671-9B02-6C892244F373}" destId="{5F8470E6-1B5E-413C-B137-3E4CA51A0788}" srcOrd="9" destOrd="0" presId="urn:microsoft.com/office/officeart/2005/8/layout/bProcess2"/>
    <dgm:cxn modelId="{F333A7CD-8366-4E4D-8F86-B6A717BAF697}" type="presParOf" srcId="{7A518010-65AE-4671-9B02-6C892244F373}" destId="{CF304435-B7C7-4336-A486-753435504D1E}" srcOrd="10" destOrd="0" presId="urn:microsoft.com/office/officeart/2005/8/layout/bProcess2"/>
    <dgm:cxn modelId="{DED9FDCD-2177-423A-A239-95B277016B5A}" type="presParOf" srcId="{CF304435-B7C7-4336-A486-753435504D1E}" destId="{5F1F51A8-4236-4D5D-A3D5-2E635125C482}" srcOrd="0" destOrd="0" presId="urn:microsoft.com/office/officeart/2005/8/layout/bProcess2"/>
    <dgm:cxn modelId="{6846C951-7C28-4840-921B-4537E8C881DD}" type="presParOf" srcId="{CF304435-B7C7-4336-A486-753435504D1E}" destId="{DE1333F4-1022-465E-880D-2F891EF2CCD7}" srcOrd="1" destOrd="0" presId="urn:microsoft.com/office/officeart/2005/8/layout/bProcess2"/>
    <dgm:cxn modelId="{89FE35F6-07D2-409B-8400-091296954B8F}" type="presParOf" srcId="{7A518010-65AE-4671-9B02-6C892244F373}" destId="{F89C3374-D262-4CEC-B327-FEACA986CBD1}" srcOrd="11" destOrd="0" presId="urn:microsoft.com/office/officeart/2005/8/layout/bProcess2"/>
    <dgm:cxn modelId="{6797BF89-CA70-43D1-B544-63C2FA34629E}" type="presParOf" srcId="{7A518010-65AE-4671-9B02-6C892244F373}" destId="{696E4650-594F-4928-BFAD-60C61D443A42}" srcOrd="12" destOrd="0" presId="urn:microsoft.com/office/officeart/2005/8/layout/bProcess2"/>
    <dgm:cxn modelId="{F85A8F49-4502-4A97-B11E-A34D79364708}" type="presParOf" srcId="{696E4650-594F-4928-BFAD-60C61D443A42}" destId="{5870A3B7-9BC0-4D77-8EFC-5F05D4B5C18E}" srcOrd="0" destOrd="0" presId="urn:microsoft.com/office/officeart/2005/8/layout/bProcess2"/>
    <dgm:cxn modelId="{FFB6C16F-9499-403E-9A67-7EF162CA7422}" type="presParOf" srcId="{696E4650-594F-4928-BFAD-60C61D443A42}" destId="{DE7B0F9F-324C-4EF7-9C52-492AAC9A0DBC}" srcOrd="1" destOrd="0" presId="urn:microsoft.com/office/officeart/2005/8/layout/bProcess2"/>
    <dgm:cxn modelId="{267BE84E-AE14-4702-B4CB-A5D3F34D38E6}" type="presParOf" srcId="{7A518010-65AE-4671-9B02-6C892244F373}" destId="{B0B448E9-4C76-4851-B644-F257D47FE94A}" srcOrd="13" destOrd="0" presId="urn:microsoft.com/office/officeart/2005/8/layout/bProcess2"/>
    <dgm:cxn modelId="{7BB979CC-5BA2-4961-9D01-71055CC19D31}" type="presParOf" srcId="{7A518010-65AE-4671-9B02-6C892244F373}" destId="{5A4075CC-B0F2-4FD9-956F-6A96BFF9DB9B}"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863A9F-D05B-4433-B0FE-AFB2030C05F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4EBC7C0F-4913-4AB7-9496-90EE8B9CD642}">
      <dgm:prSet/>
      <dgm:spPr/>
      <dgm:t>
        <a:bodyPr/>
        <a:lstStyle/>
        <a:p>
          <a:r>
            <a:rPr lang="es-MX" dirty="0"/>
            <a:t>1. DOCUMENTAL CENTRADO EN UN HECHO: Existe una situación que forma parte de la realidad, y es abordada desde distintos puntos de vista sin perderla de vista, a lo largo de todo el documental.</a:t>
          </a:r>
          <a:endParaRPr lang="es-CL" dirty="0"/>
        </a:p>
      </dgm:t>
    </dgm:pt>
    <dgm:pt modelId="{04570F82-447E-4FC2-925A-3CAF6A3E5E76}" type="parTrans" cxnId="{B801F52C-AF22-43E5-87D4-82887286E943}">
      <dgm:prSet/>
      <dgm:spPr/>
      <dgm:t>
        <a:bodyPr/>
        <a:lstStyle/>
        <a:p>
          <a:endParaRPr lang="es-CL"/>
        </a:p>
      </dgm:t>
    </dgm:pt>
    <dgm:pt modelId="{922AFBA1-557C-47A9-8196-2B2617D9B527}" type="sibTrans" cxnId="{B801F52C-AF22-43E5-87D4-82887286E943}">
      <dgm:prSet/>
      <dgm:spPr/>
      <dgm:t>
        <a:bodyPr/>
        <a:lstStyle/>
        <a:p>
          <a:endParaRPr lang="es-CL"/>
        </a:p>
      </dgm:t>
    </dgm:pt>
    <dgm:pt modelId="{365E1D95-8281-4846-983E-F5FE4E87766B}">
      <dgm:prSet/>
      <dgm:spPr/>
      <dgm:t>
        <a:bodyPr/>
        <a:lstStyle/>
        <a:p>
          <a:r>
            <a:rPr lang="es-CL" dirty="0"/>
            <a:t>2. DOCUMENTAL DE PROCESO</a:t>
          </a:r>
          <a:r>
            <a:rPr lang="es-MX" dirty="0"/>
            <a:t>S. Se definen las diferentes partes que componen un proceso. Cada una de ellas, es tratada de forma separada y con especificidad.</a:t>
          </a:r>
          <a:r>
            <a:rPr lang="es-CL" dirty="0"/>
            <a:t> </a:t>
          </a:r>
        </a:p>
      </dgm:t>
    </dgm:pt>
    <dgm:pt modelId="{BC83E0D6-163B-4723-9F62-BD808485B6EF}" type="parTrans" cxnId="{23C8598B-F536-41B0-91C9-F7B7CD9FCA7E}">
      <dgm:prSet/>
      <dgm:spPr/>
      <dgm:t>
        <a:bodyPr/>
        <a:lstStyle/>
        <a:p>
          <a:endParaRPr lang="es-CL"/>
        </a:p>
      </dgm:t>
    </dgm:pt>
    <dgm:pt modelId="{0DC3AB6D-A3B4-4043-85BC-CC36A9F51704}" type="sibTrans" cxnId="{23C8598B-F536-41B0-91C9-F7B7CD9FCA7E}">
      <dgm:prSet/>
      <dgm:spPr/>
      <dgm:t>
        <a:bodyPr/>
        <a:lstStyle/>
        <a:p>
          <a:endParaRPr lang="es-CL"/>
        </a:p>
      </dgm:t>
    </dgm:pt>
    <dgm:pt modelId="{311283DB-D093-4197-9273-598CD657246E}">
      <dgm:prSet/>
      <dgm:spPr/>
      <dgm:t>
        <a:bodyPr/>
        <a:lstStyle/>
        <a:p>
          <a:r>
            <a:rPr lang="es-CL" dirty="0"/>
            <a:t>3.  DOCUMENTAL DE VIAJE: </a:t>
          </a:r>
          <a:r>
            <a:rPr lang="es-MX" dirty="0"/>
            <a:t> viaje a un lugar que puede resultar poco conocido o con una cultura exótica, se convierte en el eje central de la trama del documental. La utilización de cámaras en movimiento y la captura de paisajes, son los grandes protagonistas de esta categoría.</a:t>
          </a:r>
          <a:endParaRPr lang="es-CL" dirty="0"/>
        </a:p>
      </dgm:t>
    </dgm:pt>
    <dgm:pt modelId="{C5D11ADF-DA5B-4F0D-B45D-1C6E7369632C}" type="parTrans" cxnId="{0424539E-3368-406B-8D60-EA06D3102709}">
      <dgm:prSet/>
      <dgm:spPr/>
      <dgm:t>
        <a:bodyPr/>
        <a:lstStyle/>
        <a:p>
          <a:endParaRPr lang="es-CL"/>
        </a:p>
      </dgm:t>
    </dgm:pt>
    <dgm:pt modelId="{D16DDA86-CDA3-4EE6-BB7C-3999FF968932}" type="sibTrans" cxnId="{0424539E-3368-406B-8D60-EA06D3102709}">
      <dgm:prSet/>
      <dgm:spPr/>
      <dgm:t>
        <a:bodyPr/>
        <a:lstStyle/>
        <a:p>
          <a:endParaRPr lang="es-CL"/>
        </a:p>
      </dgm:t>
    </dgm:pt>
    <dgm:pt modelId="{40BB2EEE-11BF-4331-BB89-562350F11A19}">
      <dgm:prSet/>
      <dgm:spPr/>
      <dgm:t>
        <a:bodyPr/>
        <a:lstStyle/>
        <a:p>
          <a:r>
            <a:rPr lang="es-CL" dirty="0"/>
            <a:t>5. DOCUMENTAL HISTÓRICO </a:t>
          </a:r>
          <a:r>
            <a:rPr lang="es-MX" dirty="0"/>
            <a:t>En este tipo de documental, se intentan desentrañar, todos los aspectos de un suceso ya acontecido, de relevancia mundial, así como también, puede ser, de un personaje que fue motivo de gran expectación, admiración u odio; a lo largo de la historia de un pueblo.</a:t>
          </a:r>
          <a:endParaRPr lang="es-CL" dirty="0"/>
        </a:p>
      </dgm:t>
    </dgm:pt>
    <dgm:pt modelId="{8CAC9486-72CF-4A1F-AFDA-29F89A4073E4}" type="parTrans" cxnId="{5C905DCC-5114-45F3-9EB4-C9C6941C596B}">
      <dgm:prSet/>
      <dgm:spPr/>
      <dgm:t>
        <a:bodyPr/>
        <a:lstStyle/>
        <a:p>
          <a:endParaRPr lang="es-CL"/>
        </a:p>
      </dgm:t>
    </dgm:pt>
    <dgm:pt modelId="{0F67C1DF-D917-490D-B8D9-64CA424ED68F}" type="sibTrans" cxnId="{5C905DCC-5114-45F3-9EB4-C9C6941C596B}">
      <dgm:prSet/>
      <dgm:spPr/>
      <dgm:t>
        <a:bodyPr/>
        <a:lstStyle/>
        <a:p>
          <a:endParaRPr lang="es-CL"/>
        </a:p>
      </dgm:t>
    </dgm:pt>
    <dgm:pt modelId="{93C18C6A-21B0-4076-8A6F-749E72A43758}" type="pres">
      <dgm:prSet presAssocID="{A8863A9F-D05B-4433-B0FE-AFB2030C05F7}" presName="diagram" presStyleCnt="0">
        <dgm:presLayoutVars>
          <dgm:dir/>
          <dgm:resizeHandles val="exact"/>
        </dgm:presLayoutVars>
      </dgm:prSet>
      <dgm:spPr/>
      <dgm:t>
        <a:bodyPr/>
        <a:lstStyle/>
        <a:p>
          <a:endParaRPr lang="es-CL"/>
        </a:p>
      </dgm:t>
    </dgm:pt>
    <dgm:pt modelId="{6340E4D2-544D-4297-89A2-194904F81FDB}" type="pres">
      <dgm:prSet presAssocID="{4EBC7C0F-4913-4AB7-9496-90EE8B9CD642}" presName="node" presStyleLbl="node1" presStyleIdx="0" presStyleCnt="4" custScaleX="135416">
        <dgm:presLayoutVars>
          <dgm:bulletEnabled val="1"/>
        </dgm:presLayoutVars>
      </dgm:prSet>
      <dgm:spPr/>
      <dgm:t>
        <a:bodyPr/>
        <a:lstStyle/>
        <a:p>
          <a:endParaRPr lang="es-CL"/>
        </a:p>
      </dgm:t>
    </dgm:pt>
    <dgm:pt modelId="{F5E456A2-E575-45DE-BFEF-866360BEFCB1}" type="pres">
      <dgm:prSet presAssocID="{922AFBA1-557C-47A9-8196-2B2617D9B527}" presName="sibTrans" presStyleCnt="0"/>
      <dgm:spPr/>
    </dgm:pt>
    <dgm:pt modelId="{4164FB40-6A29-478C-B1B1-4E38F9106281}" type="pres">
      <dgm:prSet presAssocID="{365E1D95-8281-4846-983E-F5FE4E87766B}" presName="node" presStyleLbl="node1" presStyleIdx="1" presStyleCnt="4" custScaleX="131894">
        <dgm:presLayoutVars>
          <dgm:bulletEnabled val="1"/>
        </dgm:presLayoutVars>
      </dgm:prSet>
      <dgm:spPr/>
      <dgm:t>
        <a:bodyPr/>
        <a:lstStyle/>
        <a:p>
          <a:endParaRPr lang="es-CL"/>
        </a:p>
      </dgm:t>
    </dgm:pt>
    <dgm:pt modelId="{7B4730BC-A69A-4602-B1A4-9E10650E7357}" type="pres">
      <dgm:prSet presAssocID="{0DC3AB6D-A3B4-4043-85BC-CC36A9F51704}" presName="sibTrans" presStyleCnt="0"/>
      <dgm:spPr/>
    </dgm:pt>
    <dgm:pt modelId="{9714535A-D1D0-48F0-BEB7-4D7E4D3D0B96}" type="pres">
      <dgm:prSet presAssocID="{311283DB-D093-4197-9273-598CD657246E}" presName="node" presStyleLbl="node1" presStyleIdx="2" presStyleCnt="4" custScaleX="145007" custLinFactNeighborX="-11989" custLinFactNeighborY="-3039">
        <dgm:presLayoutVars>
          <dgm:bulletEnabled val="1"/>
        </dgm:presLayoutVars>
      </dgm:prSet>
      <dgm:spPr/>
      <dgm:t>
        <a:bodyPr/>
        <a:lstStyle/>
        <a:p>
          <a:endParaRPr lang="es-CL"/>
        </a:p>
      </dgm:t>
    </dgm:pt>
    <dgm:pt modelId="{5CB3C0DD-CB6C-451F-8A22-457B1EA79556}" type="pres">
      <dgm:prSet presAssocID="{D16DDA86-CDA3-4EE6-BB7C-3999FF968932}" presName="sibTrans" presStyleCnt="0"/>
      <dgm:spPr/>
    </dgm:pt>
    <dgm:pt modelId="{56824B4D-DF9E-466D-873D-68887436B37A}" type="pres">
      <dgm:prSet presAssocID="{40BB2EEE-11BF-4331-BB89-562350F11A19}" presName="node" presStyleLbl="node1" presStyleIdx="3" presStyleCnt="4" custScaleX="122337">
        <dgm:presLayoutVars>
          <dgm:bulletEnabled val="1"/>
        </dgm:presLayoutVars>
      </dgm:prSet>
      <dgm:spPr/>
      <dgm:t>
        <a:bodyPr/>
        <a:lstStyle/>
        <a:p>
          <a:endParaRPr lang="es-CL"/>
        </a:p>
      </dgm:t>
    </dgm:pt>
  </dgm:ptLst>
  <dgm:cxnLst>
    <dgm:cxn modelId="{23C8598B-F536-41B0-91C9-F7B7CD9FCA7E}" srcId="{A8863A9F-D05B-4433-B0FE-AFB2030C05F7}" destId="{365E1D95-8281-4846-983E-F5FE4E87766B}" srcOrd="1" destOrd="0" parTransId="{BC83E0D6-163B-4723-9F62-BD808485B6EF}" sibTransId="{0DC3AB6D-A3B4-4043-85BC-CC36A9F51704}"/>
    <dgm:cxn modelId="{B801F52C-AF22-43E5-87D4-82887286E943}" srcId="{A8863A9F-D05B-4433-B0FE-AFB2030C05F7}" destId="{4EBC7C0F-4913-4AB7-9496-90EE8B9CD642}" srcOrd="0" destOrd="0" parTransId="{04570F82-447E-4FC2-925A-3CAF6A3E5E76}" sibTransId="{922AFBA1-557C-47A9-8196-2B2617D9B527}"/>
    <dgm:cxn modelId="{7D1E01D6-12C1-4A9E-BC1F-B755AE5C0E2B}" type="presOf" srcId="{40BB2EEE-11BF-4331-BB89-562350F11A19}" destId="{56824B4D-DF9E-466D-873D-68887436B37A}" srcOrd="0" destOrd="0" presId="urn:microsoft.com/office/officeart/2005/8/layout/default"/>
    <dgm:cxn modelId="{2BD76E09-F880-4AA7-929F-873B13D745A2}" type="presOf" srcId="{A8863A9F-D05B-4433-B0FE-AFB2030C05F7}" destId="{93C18C6A-21B0-4076-8A6F-749E72A43758}" srcOrd="0" destOrd="0" presId="urn:microsoft.com/office/officeart/2005/8/layout/default"/>
    <dgm:cxn modelId="{5C905DCC-5114-45F3-9EB4-C9C6941C596B}" srcId="{A8863A9F-D05B-4433-B0FE-AFB2030C05F7}" destId="{40BB2EEE-11BF-4331-BB89-562350F11A19}" srcOrd="3" destOrd="0" parTransId="{8CAC9486-72CF-4A1F-AFDA-29F89A4073E4}" sibTransId="{0F67C1DF-D917-490D-B8D9-64CA424ED68F}"/>
    <dgm:cxn modelId="{28F331B4-E502-47A4-8C84-FE89554935F7}" type="presOf" srcId="{365E1D95-8281-4846-983E-F5FE4E87766B}" destId="{4164FB40-6A29-478C-B1B1-4E38F9106281}" srcOrd="0" destOrd="0" presId="urn:microsoft.com/office/officeart/2005/8/layout/default"/>
    <dgm:cxn modelId="{255E9D0B-A039-4F44-9E19-3BDF02B8790B}" type="presOf" srcId="{4EBC7C0F-4913-4AB7-9496-90EE8B9CD642}" destId="{6340E4D2-544D-4297-89A2-194904F81FDB}" srcOrd="0" destOrd="0" presId="urn:microsoft.com/office/officeart/2005/8/layout/default"/>
    <dgm:cxn modelId="{6DD4CC77-5FD0-466C-B5C7-3E340A8F7E33}" type="presOf" srcId="{311283DB-D093-4197-9273-598CD657246E}" destId="{9714535A-D1D0-48F0-BEB7-4D7E4D3D0B96}" srcOrd="0" destOrd="0" presId="urn:microsoft.com/office/officeart/2005/8/layout/default"/>
    <dgm:cxn modelId="{0424539E-3368-406B-8D60-EA06D3102709}" srcId="{A8863A9F-D05B-4433-B0FE-AFB2030C05F7}" destId="{311283DB-D093-4197-9273-598CD657246E}" srcOrd="2" destOrd="0" parTransId="{C5D11ADF-DA5B-4F0D-B45D-1C6E7369632C}" sibTransId="{D16DDA86-CDA3-4EE6-BB7C-3999FF968932}"/>
    <dgm:cxn modelId="{A03CDD89-892E-4E44-8C9B-013FFC9AFBC7}" type="presParOf" srcId="{93C18C6A-21B0-4076-8A6F-749E72A43758}" destId="{6340E4D2-544D-4297-89A2-194904F81FDB}" srcOrd="0" destOrd="0" presId="urn:microsoft.com/office/officeart/2005/8/layout/default"/>
    <dgm:cxn modelId="{957A3DC5-AAD6-4145-BB27-DAF8BB8F843C}" type="presParOf" srcId="{93C18C6A-21B0-4076-8A6F-749E72A43758}" destId="{F5E456A2-E575-45DE-BFEF-866360BEFCB1}" srcOrd="1" destOrd="0" presId="urn:microsoft.com/office/officeart/2005/8/layout/default"/>
    <dgm:cxn modelId="{0603F1A0-2E4F-41EC-8A16-BAC7F5581B0C}" type="presParOf" srcId="{93C18C6A-21B0-4076-8A6F-749E72A43758}" destId="{4164FB40-6A29-478C-B1B1-4E38F9106281}" srcOrd="2" destOrd="0" presId="urn:microsoft.com/office/officeart/2005/8/layout/default"/>
    <dgm:cxn modelId="{AD8CD655-FE66-422B-A394-89D954216CA9}" type="presParOf" srcId="{93C18C6A-21B0-4076-8A6F-749E72A43758}" destId="{7B4730BC-A69A-4602-B1A4-9E10650E7357}" srcOrd="3" destOrd="0" presId="urn:microsoft.com/office/officeart/2005/8/layout/default"/>
    <dgm:cxn modelId="{9E55BE12-8B9D-45B8-B95B-5A328B59DA11}" type="presParOf" srcId="{93C18C6A-21B0-4076-8A6F-749E72A43758}" destId="{9714535A-D1D0-48F0-BEB7-4D7E4D3D0B96}" srcOrd="4" destOrd="0" presId="urn:microsoft.com/office/officeart/2005/8/layout/default"/>
    <dgm:cxn modelId="{83E74EF0-ACCA-47E3-B075-3424E0A85CED}" type="presParOf" srcId="{93C18C6A-21B0-4076-8A6F-749E72A43758}" destId="{5CB3C0DD-CB6C-451F-8A22-457B1EA79556}" srcOrd="5" destOrd="0" presId="urn:microsoft.com/office/officeart/2005/8/layout/default"/>
    <dgm:cxn modelId="{0D6D8040-DCA7-47AD-B3BC-92991B80C3C2}" type="presParOf" srcId="{93C18C6A-21B0-4076-8A6F-749E72A43758}" destId="{56824B4D-DF9E-466D-873D-68887436B37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E7D9B6-F3E5-4814-807B-0D99EFB14ED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5B22E106-BDCE-459E-A3D8-B96A7FF7C21D}">
      <dgm:prSet phldrT="[Texto]"/>
      <dgm:spPr/>
      <dgm:t>
        <a:bodyPr/>
        <a:lstStyle/>
        <a:p>
          <a:r>
            <a:rPr lang="es-CL" dirty="0" smtClean="0"/>
            <a:t>¿Qué </a:t>
          </a:r>
          <a:r>
            <a:rPr lang="es-CL" dirty="0"/>
            <a:t>es un documental? parafrasea</a:t>
          </a:r>
        </a:p>
      </dgm:t>
    </dgm:pt>
    <dgm:pt modelId="{D25DEA8D-21F0-4E17-81C3-CA7F52948965}" type="parTrans" cxnId="{D035DB43-8F46-406B-97BF-41730B55AE13}">
      <dgm:prSet/>
      <dgm:spPr/>
      <dgm:t>
        <a:bodyPr/>
        <a:lstStyle/>
        <a:p>
          <a:endParaRPr lang="es-CL"/>
        </a:p>
      </dgm:t>
    </dgm:pt>
    <dgm:pt modelId="{13BCDFAA-A2F8-433D-9E8E-81B9DCDBED91}" type="sibTrans" cxnId="{D035DB43-8F46-406B-97BF-41730B55AE13}">
      <dgm:prSet/>
      <dgm:spPr/>
      <dgm:t>
        <a:bodyPr/>
        <a:lstStyle/>
        <a:p>
          <a:endParaRPr lang="es-CL"/>
        </a:p>
      </dgm:t>
    </dgm:pt>
    <dgm:pt modelId="{EB640AA5-8269-4BC8-B270-7854BBA55E22}">
      <dgm:prSet phldrT="[Texto]"/>
      <dgm:spPr/>
      <dgm:t>
        <a:bodyPr/>
        <a:lstStyle/>
        <a:p>
          <a:r>
            <a:rPr lang="es-CL" dirty="0"/>
            <a:t>¿Cuántos tipos de documental vimos hoy día? </a:t>
          </a:r>
          <a:r>
            <a:rPr lang="es-CL" smtClean="0"/>
            <a:t>menciónalos</a:t>
          </a:r>
          <a:endParaRPr lang="es-CL" dirty="0"/>
        </a:p>
      </dgm:t>
    </dgm:pt>
    <dgm:pt modelId="{0725449E-5F9E-455B-B240-94645E680205}" type="parTrans" cxnId="{C6BCEB96-DD4D-42CF-81FB-E96C26BC7B67}">
      <dgm:prSet/>
      <dgm:spPr/>
      <dgm:t>
        <a:bodyPr/>
        <a:lstStyle/>
        <a:p>
          <a:endParaRPr lang="es-CL"/>
        </a:p>
      </dgm:t>
    </dgm:pt>
    <dgm:pt modelId="{17DA75BD-CA9B-4E6A-B900-B0D54997DA6E}" type="sibTrans" cxnId="{C6BCEB96-DD4D-42CF-81FB-E96C26BC7B67}">
      <dgm:prSet/>
      <dgm:spPr/>
      <dgm:t>
        <a:bodyPr/>
        <a:lstStyle/>
        <a:p>
          <a:endParaRPr lang="es-CL"/>
        </a:p>
      </dgm:t>
    </dgm:pt>
    <dgm:pt modelId="{C46E0129-02FE-405F-8331-A296BB67B0DC}">
      <dgm:prSet phldrT="[Texto]"/>
      <dgm:spPr/>
      <dgm:t>
        <a:bodyPr/>
        <a:lstStyle/>
        <a:p>
          <a:r>
            <a:rPr lang="es-CL" dirty="0"/>
            <a:t>Ahora que ya has visto y sabes lo que es un documental ¿recuerdas alguno que hayas visto con tus padres?</a:t>
          </a:r>
        </a:p>
      </dgm:t>
    </dgm:pt>
    <dgm:pt modelId="{973DDA45-9578-4843-9311-664F589AF860}" type="parTrans" cxnId="{4569AB73-F2C3-424C-9879-3F0B45F44672}">
      <dgm:prSet/>
      <dgm:spPr/>
      <dgm:t>
        <a:bodyPr/>
        <a:lstStyle/>
        <a:p>
          <a:endParaRPr lang="es-CL"/>
        </a:p>
      </dgm:t>
    </dgm:pt>
    <dgm:pt modelId="{6762E468-2557-4AD7-AC37-E51F1B4ACC0F}" type="sibTrans" cxnId="{4569AB73-F2C3-424C-9879-3F0B45F44672}">
      <dgm:prSet/>
      <dgm:spPr/>
      <dgm:t>
        <a:bodyPr/>
        <a:lstStyle/>
        <a:p>
          <a:endParaRPr lang="es-CL"/>
        </a:p>
      </dgm:t>
    </dgm:pt>
    <dgm:pt modelId="{B20DFF64-83D2-4146-A1C0-41C800AD0FDC}" type="pres">
      <dgm:prSet presAssocID="{0AE7D9B6-F3E5-4814-807B-0D99EFB14ED4}" presName="diagram" presStyleCnt="0">
        <dgm:presLayoutVars>
          <dgm:dir/>
          <dgm:resizeHandles val="exact"/>
        </dgm:presLayoutVars>
      </dgm:prSet>
      <dgm:spPr/>
      <dgm:t>
        <a:bodyPr/>
        <a:lstStyle/>
        <a:p>
          <a:endParaRPr lang="es-CL"/>
        </a:p>
      </dgm:t>
    </dgm:pt>
    <dgm:pt modelId="{2E8EF121-4B2E-403C-9151-F6C2F5FC5E65}" type="pres">
      <dgm:prSet presAssocID="{5B22E106-BDCE-459E-A3D8-B96A7FF7C21D}" presName="node" presStyleLbl="node1" presStyleIdx="0" presStyleCnt="3">
        <dgm:presLayoutVars>
          <dgm:bulletEnabled val="1"/>
        </dgm:presLayoutVars>
      </dgm:prSet>
      <dgm:spPr/>
      <dgm:t>
        <a:bodyPr/>
        <a:lstStyle/>
        <a:p>
          <a:endParaRPr lang="es-CL"/>
        </a:p>
      </dgm:t>
    </dgm:pt>
    <dgm:pt modelId="{10C9E1C0-1BD6-40E6-9F3B-5F3824832517}" type="pres">
      <dgm:prSet presAssocID="{13BCDFAA-A2F8-433D-9E8E-81B9DCDBED91}" presName="sibTrans" presStyleCnt="0"/>
      <dgm:spPr/>
    </dgm:pt>
    <dgm:pt modelId="{C6ABB40E-D618-4F57-8978-22BAF290A5A3}" type="pres">
      <dgm:prSet presAssocID="{EB640AA5-8269-4BC8-B270-7854BBA55E22}" presName="node" presStyleLbl="node1" presStyleIdx="1" presStyleCnt="3">
        <dgm:presLayoutVars>
          <dgm:bulletEnabled val="1"/>
        </dgm:presLayoutVars>
      </dgm:prSet>
      <dgm:spPr/>
      <dgm:t>
        <a:bodyPr/>
        <a:lstStyle/>
        <a:p>
          <a:endParaRPr lang="es-CL"/>
        </a:p>
      </dgm:t>
    </dgm:pt>
    <dgm:pt modelId="{9E6FC89C-1DF6-451D-B60C-491F5801A275}" type="pres">
      <dgm:prSet presAssocID="{17DA75BD-CA9B-4E6A-B900-B0D54997DA6E}" presName="sibTrans" presStyleCnt="0"/>
      <dgm:spPr/>
    </dgm:pt>
    <dgm:pt modelId="{0A6F3CE3-DE65-482C-9E0A-9C4E804024BE}" type="pres">
      <dgm:prSet presAssocID="{C46E0129-02FE-405F-8331-A296BB67B0DC}" presName="node" presStyleLbl="node1" presStyleIdx="2" presStyleCnt="3">
        <dgm:presLayoutVars>
          <dgm:bulletEnabled val="1"/>
        </dgm:presLayoutVars>
      </dgm:prSet>
      <dgm:spPr/>
      <dgm:t>
        <a:bodyPr/>
        <a:lstStyle/>
        <a:p>
          <a:endParaRPr lang="es-CL"/>
        </a:p>
      </dgm:t>
    </dgm:pt>
  </dgm:ptLst>
  <dgm:cxnLst>
    <dgm:cxn modelId="{C6BCEB96-DD4D-42CF-81FB-E96C26BC7B67}" srcId="{0AE7D9B6-F3E5-4814-807B-0D99EFB14ED4}" destId="{EB640AA5-8269-4BC8-B270-7854BBA55E22}" srcOrd="1" destOrd="0" parTransId="{0725449E-5F9E-455B-B240-94645E680205}" sibTransId="{17DA75BD-CA9B-4E6A-B900-B0D54997DA6E}"/>
    <dgm:cxn modelId="{51FED16D-E1CA-4DC5-9FE3-001DF348B9B0}" type="presOf" srcId="{EB640AA5-8269-4BC8-B270-7854BBA55E22}" destId="{C6ABB40E-D618-4F57-8978-22BAF290A5A3}" srcOrd="0" destOrd="0" presId="urn:microsoft.com/office/officeart/2005/8/layout/default"/>
    <dgm:cxn modelId="{4569AB73-F2C3-424C-9879-3F0B45F44672}" srcId="{0AE7D9B6-F3E5-4814-807B-0D99EFB14ED4}" destId="{C46E0129-02FE-405F-8331-A296BB67B0DC}" srcOrd="2" destOrd="0" parTransId="{973DDA45-9578-4843-9311-664F589AF860}" sibTransId="{6762E468-2557-4AD7-AC37-E51F1B4ACC0F}"/>
    <dgm:cxn modelId="{1A706F42-262A-42CD-9656-3BE8BA0FE703}" type="presOf" srcId="{5B22E106-BDCE-459E-A3D8-B96A7FF7C21D}" destId="{2E8EF121-4B2E-403C-9151-F6C2F5FC5E65}" srcOrd="0" destOrd="0" presId="urn:microsoft.com/office/officeart/2005/8/layout/default"/>
    <dgm:cxn modelId="{AB39C340-F015-4EBA-898D-79DA2253E1EF}" type="presOf" srcId="{0AE7D9B6-F3E5-4814-807B-0D99EFB14ED4}" destId="{B20DFF64-83D2-4146-A1C0-41C800AD0FDC}" srcOrd="0" destOrd="0" presId="urn:microsoft.com/office/officeart/2005/8/layout/default"/>
    <dgm:cxn modelId="{BCB26247-1845-4417-9046-609503E7D853}" type="presOf" srcId="{C46E0129-02FE-405F-8331-A296BB67B0DC}" destId="{0A6F3CE3-DE65-482C-9E0A-9C4E804024BE}" srcOrd="0" destOrd="0" presId="urn:microsoft.com/office/officeart/2005/8/layout/default"/>
    <dgm:cxn modelId="{D035DB43-8F46-406B-97BF-41730B55AE13}" srcId="{0AE7D9B6-F3E5-4814-807B-0D99EFB14ED4}" destId="{5B22E106-BDCE-459E-A3D8-B96A7FF7C21D}" srcOrd="0" destOrd="0" parTransId="{D25DEA8D-21F0-4E17-81C3-CA7F52948965}" sibTransId="{13BCDFAA-A2F8-433D-9E8E-81B9DCDBED91}"/>
    <dgm:cxn modelId="{0E1FC2A9-D0F2-4576-8F50-D448BE6B8F1E}" type="presParOf" srcId="{B20DFF64-83D2-4146-A1C0-41C800AD0FDC}" destId="{2E8EF121-4B2E-403C-9151-F6C2F5FC5E65}" srcOrd="0" destOrd="0" presId="urn:microsoft.com/office/officeart/2005/8/layout/default"/>
    <dgm:cxn modelId="{E22ABA6E-D089-4B67-82EF-3F4AAF494EB1}" type="presParOf" srcId="{B20DFF64-83D2-4146-A1C0-41C800AD0FDC}" destId="{10C9E1C0-1BD6-40E6-9F3B-5F3824832517}" srcOrd="1" destOrd="0" presId="urn:microsoft.com/office/officeart/2005/8/layout/default"/>
    <dgm:cxn modelId="{EC834642-3425-47CE-9D2C-7111F38A2DBE}" type="presParOf" srcId="{B20DFF64-83D2-4146-A1C0-41C800AD0FDC}" destId="{C6ABB40E-D618-4F57-8978-22BAF290A5A3}" srcOrd="2" destOrd="0" presId="urn:microsoft.com/office/officeart/2005/8/layout/default"/>
    <dgm:cxn modelId="{DCDCB74B-CD33-47F5-AECD-3D8F358C92DD}" type="presParOf" srcId="{B20DFF64-83D2-4146-A1C0-41C800AD0FDC}" destId="{9E6FC89C-1DF6-451D-B60C-491F5801A275}" srcOrd="3" destOrd="0" presId="urn:microsoft.com/office/officeart/2005/8/layout/default"/>
    <dgm:cxn modelId="{0211814F-2309-42F2-B0F4-025B9AA9CA3D}" type="presParOf" srcId="{B20DFF64-83D2-4146-A1C0-41C800AD0FDC}" destId="{0A6F3CE3-DE65-482C-9E0A-9C4E804024B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88B13-953F-489F-AFB1-0331DFDF536C}">
      <dsp:nvSpPr>
        <dsp:cNvPr id="0" name=""/>
        <dsp:cNvSpPr/>
      </dsp:nvSpPr>
      <dsp:spPr>
        <a:xfrm>
          <a:off x="0" y="0"/>
          <a:ext cx="1468643" cy="14686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L" sz="1900" kern="1200" dirty="0"/>
            <a:t>LEO EL OBJETIVO</a:t>
          </a:r>
        </a:p>
      </dsp:txBody>
      <dsp:txXfrm>
        <a:off x="215078" y="215078"/>
        <a:ext cx="1038487" cy="1038487"/>
      </dsp:txXfrm>
    </dsp:sp>
    <dsp:sp modelId="{092E922C-F941-4957-8354-706B8C63DAA5}">
      <dsp:nvSpPr>
        <dsp:cNvPr id="0" name=""/>
        <dsp:cNvSpPr/>
      </dsp:nvSpPr>
      <dsp:spPr>
        <a:xfrm rot="10547232">
          <a:off x="567484" y="1684921"/>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8985B-3ADF-46A6-A9AF-4CF266628935}">
      <dsp:nvSpPr>
        <dsp:cNvPr id="0" name=""/>
        <dsp:cNvSpPr/>
      </dsp:nvSpPr>
      <dsp:spPr>
        <a:xfrm>
          <a:off x="0" y="1895961"/>
          <a:ext cx="1754181" cy="15531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a:t>ACTIVO</a:t>
          </a:r>
          <a:r>
            <a:rPr lang="es-CL" sz="1000" kern="1200" baseline="0" dirty="0"/>
            <a:t> MIS CONOCIM</a:t>
          </a:r>
        </a:p>
        <a:p>
          <a:pPr lvl="0" algn="ctr" defTabSz="444500">
            <a:lnSpc>
              <a:spcPct val="90000"/>
            </a:lnSpc>
            <a:spcBef>
              <a:spcPct val="0"/>
            </a:spcBef>
            <a:spcAft>
              <a:spcPct val="35000"/>
            </a:spcAft>
          </a:pPr>
          <a:r>
            <a:rPr lang="es-CL" sz="1000" kern="1200" baseline="0" dirty="0"/>
            <a:t>IENTOS</a:t>
          </a:r>
          <a:endParaRPr lang="es-CL" sz="1000" kern="1200" dirty="0"/>
        </a:p>
      </dsp:txBody>
      <dsp:txXfrm>
        <a:off x="256894" y="2123416"/>
        <a:ext cx="1240393" cy="1098251"/>
      </dsp:txXfrm>
    </dsp:sp>
    <dsp:sp modelId="{995A04B7-0D77-4A84-B2F3-2B6FAB25F88F}">
      <dsp:nvSpPr>
        <dsp:cNvPr id="0" name=""/>
        <dsp:cNvSpPr/>
      </dsp:nvSpPr>
      <dsp:spPr>
        <a:xfrm rot="16005968" flipV="1">
          <a:off x="1817632" y="3016138"/>
          <a:ext cx="582030" cy="332796"/>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3C8868-A9F5-4E78-8C35-1A0DC961B3BA}">
      <dsp:nvSpPr>
        <dsp:cNvPr id="0" name=""/>
        <dsp:cNvSpPr/>
      </dsp:nvSpPr>
      <dsp:spPr>
        <a:xfrm>
          <a:off x="2493097" y="2516631"/>
          <a:ext cx="1779318" cy="9795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a:t>RECUERDO LO QUE SÉ</a:t>
          </a:r>
        </a:p>
      </dsp:txBody>
      <dsp:txXfrm>
        <a:off x="2753672" y="2660088"/>
        <a:ext cx="1258168" cy="692670"/>
      </dsp:txXfrm>
    </dsp:sp>
    <dsp:sp modelId="{35FDE4EF-022E-40F2-8D35-A9573480ADF7}">
      <dsp:nvSpPr>
        <dsp:cNvPr id="0" name=""/>
        <dsp:cNvSpPr/>
      </dsp:nvSpPr>
      <dsp:spPr>
        <a:xfrm rot="165617">
          <a:off x="3125743" y="1894097"/>
          <a:ext cx="514025" cy="22902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1BDF2F-1DC7-487A-920D-B2C5E23E61A4}">
      <dsp:nvSpPr>
        <dsp:cNvPr id="0" name=""/>
        <dsp:cNvSpPr/>
      </dsp:nvSpPr>
      <dsp:spPr>
        <a:xfrm>
          <a:off x="2493097" y="533963"/>
          <a:ext cx="1779318" cy="97958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a:t>APRENDO ALGO NUEVO</a:t>
          </a:r>
        </a:p>
      </dsp:txBody>
      <dsp:txXfrm>
        <a:off x="2753672" y="677420"/>
        <a:ext cx="1258168" cy="692670"/>
      </dsp:txXfrm>
    </dsp:sp>
    <dsp:sp modelId="{A4CC71A5-B9D8-4ED8-8425-ED67395A1A39}">
      <dsp:nvSpPr>
        <dsp:cNvPr id="0" name=""/>
        <dsp:cNvSpPr/>
      </dsp:nvSpPr>
      <dsp:spPr>
        <a:xfrm rot="2074245">
          <a:off x="7182895" y="2830264"/>
          <a:ext cx="514025" cy="229021"/>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B98D16-2A78-4EED-8ED8-FF76487A24A5}">
      <dsp:nvSpPr>
        <dsp:cNvPr id="0" name=""/>
        <dsp:cNvSpPr/>
      </dsp:nvSpPr>
      <dsp:spPr>
        <a:xfrm>
          <a:off x="4968552" y="2520277"/>
          <a:ext cx="1606176" cy="9795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a:t>HAGO </a:t>
          </a:r>
          <a:r>
            <a:rPr lang="es-CL" sz="1000" kern="1200" dirty="0"/>
            <a:t>LA TAREA</a:t>
          </a:r>
        </a:p>
      </dsp:txBody>
      <dsp:txXfrm>
        <a:off x="5203771" y="2663734"/>
        <a:ext cx="1135738" cy="692670"/>
      </dsp:txXfrm>
    </dsp:sp>
    <dsp:sp modelId="{5F8470E6-1B5E-413C-B137-3E4CA51A0788}">
      <dsp:nvSpPr>
        <dsp:cNvPr id="0" name=""/>
        <dsp:cNvSpPr/>
      </dsp:nvSpPr>
      <dsp:spPr>
        <a:xfrm rot="5666296">
          <a:off x="4413233" y="1122881"/>
          <a:ext cx="514025" cy="229021"/>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1333F4-1022-465E-880D-2F891EF2CCD7}">
      <dsp:nvSpPr>
        <dsp:cNvPr id="0" name=""/>
        <dsp:cNvSpPr/>
      </dsp:nvSpPr>
      <dsp:spPr>
        <a:xfrm>
          <a:off x="5268545" y="432045"/>
          <a:ext cx="979584" cy="9795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a:t>Comprendo la tarea</a:t>
          </a:r>
        </a:p>
      </dsp:txBody>
      <dsp:txXfrm>
        <a:off x="5412002" y="575502"/>
        <a:ext cx="692670" cy="692670"/>
      </dsp:txXfrm>
    </dsp:sp>
    <dsp:sp modelId="{F89C3374-D262-4CEC-B327-FEACA986CBD1}">
      <dsp:nvSpPr>
        <dsp:cNvPr id="0" name=""/>
        <dsp:cNvSpPr/>
      </dsp:nvSpPr>
      <dsp:spPr>
        <a:xfrm rot="10800000">
          <a:off x="5549117" y="2021560"/>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B0F9F-324C-4EF7-9C52-492AAC9A0DBC}">
      <dsp:nvSpPr>
        <dsp:cNvPr id="0" name=""/>
        <dsp:cNvSpPr/>
      </dsp:nvSpPr>
      <dsp:spPr>
        <a:xfrm>
          <a:off x="7138784" y="2448271"/>
          <a:ext cx="1397534" cy="13888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a:t>REALIZO EL CIERRE</a:t>
          </a:r>
        </a:p>
      </dsp:txBody>
      <dsp:txXfrm>
        <a:off x="7343448" y="2651657"/>
        <a:ext cx="988206" cy="982034"/>
      </dsp:txXfrm>
    </dsp:sp>
    <dsp:sp modelId="{B0B448E9-4C76-4851-B644-F257D47FE94A}">
      <dsp:nvSpPr>
        <dsp:cNvPr id="0" name=""/>
        <dsp:cNvSpPr/>
      </dsp:nvSpPr>
      <dsp:spPr>
        <a:xfrm rot="301404">
          <a:off x="7699333" y="1992847"/>
          <a:ext cx="514025" cy="22902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4075CC-B0F2-4FD9-956F-6A96BFF9DB9B}">
      <dsp:nvSpPr>
        <dsp:cNvPr id="0" name=""/>
        <dsp:cNvSpPr/>
      </dsp:nvSpPr>
      <dsp:spPr>
        <a:xfrm>
          <a:off x="7285008" y="360046"/>
          <a:ext cx="1468643" cy="14686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L" sz="1900" kern="1200" dirty="0"/>
            <a:t>ENVIO EL TICKET</a:t>
          </a:r>
        </a:p>
      </dsp:txBody>
      <dsp:txXfrm>
        <a:off x="7500086" y="575124"/>
        <a:ext cx="1038487" cy="1038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2C67B-B788-4EF1-9AED-D7DF572253F9}">
      <dsp:nvSpPr>
        <dsp:cNvPr id="0" name=""/>
        <dsp:cNvSpPr/>
      </dsp:nvSpPr>
      <dsp:spPr>
        <a:xfrm>
          <a:off x="0" y="541824"/>
          <a:ext cx="2745758" cy="164745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i="0" kern="1200" dirty="0">
              <a:solidFill>
                <a:srgbClr val="202124"/>
              </a:solidFill>
              <a:effectLst/>
              <a:latin typeface="Google Sans"/>
            </a:rPr>
            <a:t>¿Cuál es el propósito de esta noticia?</a:t>
          </a:r>
        </a:p>
        <a:p>
          <a:pPr lvl="0" algn="ctr" defTabSz="755650">
            <a:lnSpc>
              <a:spcPct val="90000"/>
            </a:lnSpc>
            <a:spcBef>
              <a:spcPct val="0"/>
            </a:spcBef>
            <a:spcAft>
              <a:spcPct val="35000"/>
            </a:spcAft>
          </a:pPr>
          <a:r>
            <a:rPr lang="es-MX" sz="1700" b="0" kern="1200" dirty="0">
              <a:solidFill>
                <a:schemeClr val="bg1"/>
              </a:solidFill>
              <a:effectLst/>
              <a:latin typeface="Roboto"/>
            </a:rPr>
            <a:t>27 de 29 respuestas correctas</a:t>
          </a:r>
          <a:endParaRPr lang="es-MX" sz="1700" kern="1200" dirty="0">
            <a:solidFill>
              <a:schemeClr val="bg1"/>
            </a:solidFill>
          </a:endParaRPr>
        </a:p>
      </dsp:txBody>
      <dsp:txXfrm>
        <a:off x="0" y="541824"/>
        <a:ext cx="2745758" cy="1647455"/>
      </dsp:txXfrm>
    </dsp:sp>
    <dsp:sp modelId="{98CF9700-ADB5-400D-8BF8-6EEEAB896844}">
      <dsp:nvSpPr>
        <dsp:cNvPr id="0" name=""/>
        <dsp:cNvSpPr/>
      </dsp:nvSpPr>
      <dsp:spPr>
        <a:xfrm>
          <a:off x="3020334" y="541824"/>
          <a:ext cx="2745758" cy="164745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i="0" kern="1200" dirty="0">
              <a:solidFill>
                <a:srgbClr val="202124"/>
              </a:solidFill>
              <a:effectLst/>
              <a:latin typeface="Google Sans"/>
            </a:rPr>
            <a:t>¿Qué consecuencia tuvo el ingreso de una niña pequeña y su perro al bosque?</a:t>
          </a:r>
        </a:p>
        <a:p>
          <a:pPr lvl="0" algn="ctr" defTabSz="755650">
            <a:lnSpc>
              <a:spcPct val="90000"/>
            </a:lnSpc>
            <a:spcBef>
              <a:spcPct val="0"/>
            </a:spcBef>
            <a:spcAft>
              <a:spcPct val="35000"/>
            </a:spcAft>
          </a:pPr>
          <a:r>
            <a:rPr lang="es-MX" sz="1700" b="0" kern="1200" dirty="0">
              <a:solidFill>
                <a:schemeClr val="bg1"/>
              </a:solidFill>
              <a:effectLst/>
              <a:latin typeface="Roboto"/>
            </a:rPr>
            <a:t>22 de 29 respuestas correctas</a:t>
          </a:r>
          <a:endParaRPr lang="es-MX" sz="1700" kern="1200" dirty="0">
            <a:solidFill>
              <a:schemeClr val="bg1"/>
            </a:solidFill>
          </a:endParaRPr>
        </a:p>
      </dsp:txBody>
      <dsp:txXfrm>
        <a:off x="3020334" y="541824"/>
        <a:ext cx="2745758" cy="1647455"/>
      </dsp:txXfrm>
    </dsp:sp>
    <dsp:sp modelId="{AA2D0A05-02ED-4459-A99F-310ECEC5C929}">
      <dsp:nvSpPr>
        <dsp:cNvPr id="0" name=""/>
        <dsp:cNvSpPr/>
      </dsp:nvSpPr>
      <dsp:spPr>
        <a:xfrm>
          <a:off x="6040669" y="541824"/>
          <a:ext cx="2745758" cy="164745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i="0" kern="1200" dirty="0">
              <a:solidFill>
                <a:srgbClr val="202124"/>
              </a:solidFill>
              <a:effectLst/>
              <a:latin typeface="Google Sans"/>
            </a:rPr>
            <a:t>¿Qué alternativa responde a dónde sucedió el hecho?</a:t>
          </a:r>
        </a:p>
        <a:p>
          <a:pPr lvl="0" algn="ctr" defTabSz="755650">
            <a:lnSpc>
              <a:spcPct val="90000"/>
            </a:lnSpc>
            <a:spcBef>
              <a:spcPct val="0"/>
            </a:spcBef>
            <a:spcAft>
              <a:spcPct val="35000"/>
            </a:spcAft>
          </a:pPr>
          <a:r>
            <a:rPr lang="es-MX" sz="1700" b="0" kern="1200" dirty="0">
              <a:solidFill>
                <a:schemeClr val="bg1"/>
              </a:solidFill>
              <a:effectLst/>
              <a:latin typeface="Roboto"/>
            </a:rPr>
            <a:t>24 de 29 respuestas correctas</a:t>
          </a:r>
          <a:endParaRPr lang="es-MX" sz="1700" kern="1200" dirty="0">
            <a:solidFill>
              <a:schemeClr val="bg1"/>
            </a:solidFill>
          </a:endParaRPr>
        </a:p>
      </dsp:txBody>
      <dsp:txXfrm>
        <a:off x="6040669" y="541824"/>
        <a:ext cx="2745758" cy="1647455"/>
      </dsp:txXfrm>
    </dsp:sp>
    <dsp:sp modelId="{9EAFE5BB-BD55-46E6-8464-529E988C9808}">
      <dsp:nvSpPr>
        <dsp:cNvPr id="0" name=""/>
        <dsp:cNvSpPr/>
      </dsp:nvSpPr>
      <dsp:spPr>
        <a:xfrm>
          <a:off x="1510167" y="2463855"/>
          <a:ext cx="2745758" cy="164745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i="0" kern="1200" dirty="0">
              <a:solidFill>
                <a:srgbClr val="202124"/>
              </a:solidFill>
              <a:effectLst/>
              <a:latin typeface="Google Sans"/>
            </a:rPr>
            <a:t>¿Qué sucedió después del rescate de Aurora?</a:t>
          </a:r>
        </a:p>
        <a:p>
          <a:pPr lvl="0" algn="ctr" defTabSz="755650">
            <a:lnSpc>
              <a:spcPct val="90000"/>
            </a:lnSpc>
            <a:spcBef>
              <a:spcPct val="0"/>
            </a:spcBef>
            <a:spcAft>
              <a:spcPct val="35000"/>
            </a:spcAft>
          </a:pPr>
          <a:r>
            <a:rPr lang="es-MX" sz="1700" b="0" kern="1200" dirty="0">
              <a:solidFill>
                <a:schemeClr val="bg1"/>
              </a:solidFill>
              <a:effectLst/>
              <a:latin typeface="Roboto"/>
            </a:rPr>
            <a:t>22 de 28 respuestas correctas</a:t>
          </a:r>
          <a:endParaRPr lang="es-MX" sz="1700" kern="1200" dirty="0">
            <a:solidFill>
              <a:schemeClr val="bg1"/>
            </a:solidFill>
          </a:endParaRPr>
        </a:p>
      </dsp:txBody>
      <dsp:txXfrm>
        <a:off x="1510167" y="2463855"/>
        <a:ext cx="2745758" cy="1647455"/>
      </dsp:txXfrm>
    </dsp:sp>
    <dsp:sp modelId="{36904ECD-D71B-4FA9-B3DE-F064625ED51F}">
      <dsp:nvSpPr>
        <dsp:cNvPr id="0" name=""/>
        <dsp:cNvSpPr/>
      </dsp:nvSpPr>
      <dsp:spPr>
        <a:xfrm>
          <a:off x="4530501" y="2463855"/>
          <a:ext cx="2745758" cy="164745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i="0" kern="1200" dirty="0">
              <a:solidFill>
                <a:srgbClr val="202124"/>
              </a:solidFill>
              <a:effectLst/>
              <a:latin typeface="Google Sans"/>
            </a:rPr>
            <a:t>¿Qué distingue a Álvaro </a:t>
          </a:r>
          <a:r>
            <a:rPr lang="es-MX" sz="1700" b="0" i="0" kern="1200" dirty="0" err="1">
              <a:solidFill>
                <a:srgbClr val="202124"/>
              </a:solidFill>
              <a:effectLst/>
              <a:latin typeface="Google Sans"/>
            </a:rPr>
            <a:t>Silberstein</a:t>
          </a:r>
          <a:r>
            <a:rPr lang="es-MX" sz="1700" b="0" i="0" kern="1200" dirty="0">
              <a:solidFill>
                <a:srgbClr val="202124"/>
              </a:solidFill>
              <a:effectLst/>
              <a:latin typeface="Google Sans"/>
            </a:rPr>
            <a:t> del común de las personas?</a:t>
          </a:r>
        </a:p>
        <a:p>
          <a:pPr lvl="0" algn="ctr" defTabSz="755650">
            <a:lnSpc>
              <a:spcPct val="90000"/>
            </a:lnSpc>
            <a:spcBef>
              <a:spcPct val="0"/>
            </a:spcBef>
            <a:spcAft>
              <a:spcPct val="35000"/>
            </a:spcAft>
          </a:pPr>
          <a:r>
            <a:rPr lang="es-MX" sz="1700" b="0" kern="1200" dirty="0">
              <a:solidFill>
                <a:schemeClr val="bg1"/>
              </a:solidFill>
              <a:effectLst/>
              <a:latin typeface="Roboto"/>
            </a:rPr>
            <a:t>17 de 29 respuestas correctas</a:t>
          </a:r>
          <a:endParaRPr lang="es-MX" sz="1700" kern="1200" dirty="0">
            <a:solidFill>
              <a:schemeClr val="bg1"/>
            </a:solidFill>
          </a:endParaRPr>
        </a:p>
      </dsp:txBody>
      <dsp:txXfrm>
        <a:off x="4530501" y="2463855"/>
        <a:ext cx="2745758" cy="1647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B82E6-D469-49D1-B4A6-AAAF3B649903}">
      <dsp:nvSpPr>
        <dsp:cNvPr id="0" name=""/>
        <dsp:cNvSpPr/>
      </dsp:nvSpPr>
      <dsp:spPr>
        <a:xfrm>
          <a:off x="0" y="877651"/>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i="0" kern="1200" dirty="0">
              <a:solidFill>
                <a:srgbClr val="202124"/>
              </a:solidFill>
              <a:effectLst/>
              <a:latin typeface="Google Sans"/>
            </a:rPr>
            <a:t>¿Qué dificultad NO presenta la travesía?</a:t>
          </a:r>
        </a:p>
        <a:p>
          <a:pPr lvl="0" algn="ctr" defTabSz="755650">
            <a:lnSpc>
              <a:spcPct val="90000"/>
            </a:lnSpc>
            <a:spcBef>
              <a:spcPct val="0"/>
            </a:spcBef>
            <a:spcAft>
              <a:spcPct val="35000"/>
            </a:spcAft>
          </a:pPr>
          <a:r>
            <a:rPr lang="es-MX" sz="1700" b="0" kern="1200" dirty="0">
              <a:solidFill>
                <a:schemeClr val="bg1"/>
              </a:solidFill>
              <a:effectLst/>
              <a:latin typeface="Roboto"/>
            </a:rPr>
            <a:t>14 de 29 respuestas correctas</a:t>
          </a:r>
          <a:endParaRPr lang="es-MX" sz="1700" kern="1200" dirty="0">
            <a:solidFill>
              <a:schemeClr val="bg1"/>
            </a:solidFill>
          </a:endParaRPr>
        </a:p>
      </dsp:txBody>
      <dsp:txXfrm>
        <a:off x="0" y="877651"/>
        <a:ext cx="2571749" cy="1543050"/>
      </dsp:txXfrm>
    </dsp:sp>
    <dsp:sp modelId="{A26D0E1E-6E2D-419B-9CFB-392B6A567FB0}">
      <dsp:nvSpPr>
        <dsp:cNvPr id="0" name=""/>
        <dsp:cNvSpPr/>
      </dsp:nvSpPr>
      <dsp:spPr>
        <a:xfrm>
          <a:off x="2828925" y="877651"/>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i="0" kern="1200" dirty="0">
              <a:solidFill>
                <a:srgbClr val="202124"/>
              </a:solidFill>
              <a:effectLst/>
              <a:latin typeface="Google Sans"/>
            </a:rPr>
            <a:t>¿Qué requerimiento especial necesita Álvaro para cumplir la travesía?</a:t>
          </a:r>
        </a:p>
        <a:p>
          <a:pPr lvl="0" algn="ctr" defTabSz="755650">
            <a:lnSpc>
              <a:spcPct val="90000"/>
            </a:lnSpc>
            <a:spcBef>
              <a:spcPct val="0"/>
            </a:spcBef>
            <a:spcAft>
              <a:spcPct val="35000"/>
            </a:spcAft>
          </a:pPr>
          <a:r>
            <a:rPr lang="es-MX" sz="1700" b="0" kern="1200" dirty="0">
              <a:solidFill>
                <a:schemeClr val="bg1"/>
              </a:solidFill>
              <a:effectLst/>
              <a:latin typeface="Roboto"/>
            </a:rPr>
            <a:t>25 de 29 respuestas correctas</a:t>
          </a:r>
          <a:endParaRPr lang="es-MX" sz="1700" kern="1200" dirty="0">
            <a:solidFill>
              <a:schemeClr val="bg1"/>
            </a:solidFill>
          </a:endParaRPr>
        </a:p>
      </dsp:txBody>
      <dsp:txXfrm>
        <a:off x="2828925" y="877651"/>
        <a:ext cx="2571749" cy="1543050"/>
      </dsp:txXfrm>
    </dsp:sp>
    <dsp:sp modelId="{E0B38926-00FA-4546-B476-A7C875273E71}">
      <dsp:nvSpPr>
        <dsp:cNvPr id="0" name=""/>
        <dsp:cNvSpPr/>
      </dsp:nvSpPr>
      <dsp:spPr>
        <a:xfrm>
          <a:off x="5657849" y="877651"/>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kern="1200" dirty="0">
              <a:solidFill>
                <a:srgbClr val="202124"/>
              </a:solidFill>
              <a:effectLst/>
              <a:latin typeface="Google Sans"/>
            </a:rPr>
            <a:t>¿Qué palabra caracteriza a los amigos de Álvaro </a:t>
          </a:r>
          <a:r>
            <a:rPr lang="es-MX" sz="1700" b="0" kern="1200" dirty="0" err="1">
              <a:solidFill>
                <a:srgbClr val="202124"/>
              </a:solidFill>
              <a:effectLst/>
              <a:latin typeface="Google Sans"/>
            </a:rPr>
            <a:t>Silberstein</a:t>
          </a:r>
          <a:r>
            <a:rPr lang="es-MX" sz="1700" b="0" kern="1200" dirty="0">
              <a:solidFill>
                <a:srgbClr val="202124"/>
              </a:solidFill>
              <a:effectLst/>
              <a:latin typeface="Google Sans"/>
            </a:rPr>
            <a:t>?</a:t>
          </a:r>
        </a:p>
        <a:p>
          <a:pPr lvl="0" algn="ctr" defTabSz="755650">
            <a:lnSpc>
              <a:spcPct val="90000"/>
            </a:lnSpc>
            <a:spcBef>
              <a:spcPct val="0"/>
            </a:spcBef>
            <a:spcAft>
              <a:spcPct val="35000"/>
            </a:spcAft>
          </a:pPr>
          <a:r>
            <a:rPr lang="es-MX" sz="1700" b="0" kern="1200" dirty="0">
              <a:solidFill>
                <a:schemeClr val="bg1"/>
              </a:solidFill>
              <a:effectLst/>
              <a:latin typeface="Roboto"/>
            </a:rPr>
            <a:t>19 de 29 respuestas correctas</a:t>
          </a:r>
          <a:endParaRPr lang="es-MX" sz="1700" kern="1200" dirty="0">
            <a:solidFill>
              <a:schemeClr val="bg1"/>
            </a:solidFill>
            <a:effectLst/>
          </a:endParaRPr>
        </a:p>
      </dsp:txBody>
      <dsp:txXfrm>
        <a:off x="5657849" y="877651"/>
        <a:ext cx="2571749" cy="1543050"/>
      </dsp:txXfrm>
    </dsp:sp>
    <dsp:sp modelId="{DD507040-19BA-46CD-AFE5-986200F02036}">
      <dsp:nvSpPr>
        <dsp:cNvPr id="0" name=""/>
        <dsp:cNvSpPr/>
      </dsp:nvSpPr>
      <dsp:spPr>
        <a:xfrm>
          <a:off x="0" y="2677876"/>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i="0" kern="1200" dirty="0">
              <a:solidFill>
                <a:srgbClr val="202124"/>
              </a:solidFill>
              <a:effectLst/>
              <a:latin typeface="Google Sans"/>
            </a:rPr>
            <a:t>¿Qué motivó a Álvaro </a:t>
          </a:r>
          <a:r>
            <a:rPr lang="es-MX" sz="1700" b="0" i="0" kern="1200" dirty="0" err="1">
              <a:solidFill>
                <a:srgbClr val="202124"/>
              </a:solidFill>
              <a:effectLst/>
              <a:latin typeface="Google Sans"/>
            </a:rPr>
            <a:t>Silberstein</a:t>
          </a:r>
          <a:r>
            <a:rPr lang="es-MX" sz="1700" b="0" i="0" kern="1200" dirty="0">
              <a:solidFill>
                <a:srgbClr val="202124"/>
              </a:solidFill>
              <a:effectLst/>
              <a:latin typeface="Google Sans"/>
            </a:rPr>
            <a:t> a hacer la travesía?</a:t>
          </a:r>
        </a:p>
        <a:p>
          <a:pPr lvl="0" algn="ctr" defTabSz="755650">
            <a:lnSpc>
              <a:spcPct val="90000"/>
            </a:lnSpc>
            <a:spcBef>
              <a:spcPct val="0"/>
            </a:spcBef>
            <a:spcAft>
              <a:spcPct val="35000"/>
            </a:spcAft>
          </a:pPr>
          <a:r>
            <a:rPr lang="es-MX" sz="1700" b="0" kern="1200" dirty="0">
              <a:solidFill>
                <a:schemeClr val="bg1"/>
              </a:solidFill>
              <a:effectLst/>
              <a:latin typeface="Roboto"/>
            </a:rPr>
            <a:t>8 de 29 respuestas correcta</a:t>
          </a:r>
          <a:endParaRPr lang="es-MX" sz="1700" kern="1200" dirty="0">
            <a:solidFill>
              <a:schemeClr val="bg1"/>
            </a:solidFill>
          </a:endParaRPr>
        </a:p>
      </dsp:txBody>
      <dsp:txXfrm>
        <a:off x="0" y="2677876"/>
        <a:ext cx="2571749" cy="1543050"/>
      </dsp:txXfrm>
    </dsp:sp>
    <dsp:sp modelId="{96F0EA05-573A-43FB-8159-18A53F9B51CC}">
      <dsp:nvSpPr>
        <dsp:cNvPr id="0" name=""/>
        <dsp:cNvSpPr/>
      </dsp:nvSpPr>
      <dsp:spPr>
        <a:xfrm>
          <a:off x="2828925" y="2677876"/>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kern="1200" dirty="0">
              <a:solidFill>
                <a:srgbClr val="202124"/>
              </a:solidFill>
              <a:effectLst/>
              <a:latin typeface="Google Sans"/>
            </a:rPr>
            <a:t>¿Cuál de las siguientes palabras caracteriza a Enrique Fernández?</a:t>
          </a:r>
        </a:p>
        <a:p>
          <a:pPr lvl="0" algn="ctr" defTabSz="755650">
            <a:lnSpc>
              <a:spcPct val="90000"/>
            </a:lnSpc>
            <a:spcBef>
              <a:spcPct val="0"/>
            </a:spcBef>
            <a:spcAft>
              <a:spcPct val="35000"/>
            </a:spcAft>
          </a:pPr>
          <a:r>
            <a:rPr lang="es-MX" sz="1700" b="0" kern="1200" dirty="0">
              <a:solidFill>
                <a:schemeClr val="bg1"/>
              </a:solidFill>
              <a:effectLst/>
              <a:latin typeface="Roboto"/>
            </a:rPr>
            <a:t>20 de 29 respuestas correctas</a:t>
          </a:r>
          <a:endParaRPr lang="es-MX" sz="1700" kern="1200" dirty="0">
            <a:solidFill>
              <a:schemeClr val="bg1"/>
            </a:solidFill>
            <a:effectLst/>
          </a:endParaRPr>
        </a:p>
      </dsp:txBody>
      <dsp:txXfrm>
        <a:off x="2828925" y="2677876"/>
        <a:ext cx="2571749" cy="1543050"/>
      </dsp:txXfrm>
    </dsp:sp>
    <dsp:sp modelId="{6E156DD6-2E18-414C-ACF3-CCBA11DF8C0E}">
      <dsp:nvSpPr>
        <dsp:cNvPr id="0" name=""/>
        <dsp:cNvSpPr/>
      </dsp:nvSpPr>
      <dsp:spPr>
        <a:xfrm>
          <a:off x="5657849" y="2677876"/>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i="0" kern="1200" dirty="0">
              <a:solidFill>
                <a:srgbClr val="202124"/>
              </a:solidFill>
              <a:effectLst/>
              <a:latin typeface="Google Sans"/>
            </a:rPr>
            <a:t>En la pregunta ¿Qué dificultad NO presenta la travesía? Justifica tu respuesta.</a:t>
          </a:r>
        </a:p>
        <a:p>
          <a:pPr lvl="0" algn="ctr" defTabSz="755650">
            <a:lnSpc>
              <a:spcPct val="90000"/>
            </a:lnSpc>
            <a:spcBef>
              <a:spcPct val="0"/>
            </a:spcBef>
            <a:spcAft>
              <a:spcPct val="35000"/>
            </a:spcAft>
          </a:pPr>
          <a:r>
            <a:rPr lang="es-MX" sz="1700" b="0" kern="1200" dirty="0">
              <a:solidFill>
                <a:schemeClr val="bg1"/>
              </a:solidFill>
              <a:effectLst/>
              <a:latin typeface="Roboto"/>
            </a:rPr>
            <a:t>29 respuestas</a:t>
          </a:r>
          <a:endParaRPr lang="es-MX" sz="1700" kern="1200" dirty="0">
            <a:solidFill>
              <a:schemeClr val="bg1"/>
            </a:solidFill>
          </a:endParaRPr>
        </a:p>
      </dsp:txBody>
      <dsp:txXfrm>
        <a:off x="5657849" y="2677876"/>
        <a:ext cx="2571749" cy="154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DA262-BDF7-4081-8BD6-8812CF642438}">
      <dsp:nvSpPr>
        <dsp:cNvPr id="0" name=""/>
        <dsp:cNvSpPr/>
      </dsp:nvSpPr>
      <dsp:spPr>
        <a:xfrm>
          <a:off x="0" y="632467"/>
          <a:ext cx="736848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BA6267-5911-4823-A338-5F63114D09D2}">
      <dsp:nvSpPr>
        <dsp:cNvPr id="0" name=""/>
        <dsp:cNvSpPr/>
      </dsp:nvSpPr>
      <dsp:spPr>
        <a:xfrm>
          <a:off x="350434" y="61072"/>
          <a:ext cx="7015552" cy="11175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1066800">
            <a:lnSpc>
              <a:spcPct val="90000"/>
            </a:lnSpc>
            <a:spcBef>
              <a:spcPct val="0"/>
            </a:spcBef>
            <a:spcAft>
              <a:spcPct val="35000"/>
            </a:spcAft>
          </a:pPr>
          <a:r>
            <a:rPr lang="es-CL" sz="2400" kern="1200" dirty="0"/>
            <a:t>¿CUÁL DE TODAS LAS </a:t>
          </a:r>
          <a:r>
            <a:rPr lang="es-CL" sz="2400" kern="1200" dirty="0" smtClean="0"/>
            <a:t>PREGUNTAS </a:t>
          </a:r>
          <a:r>
            <a:rPr lang="es-CL" sz="2400" kern="1200" dirty="0"/>
            <a:t>DE LA EVALUACIÓN, TE PARECIÓ MAS COMPLICADA?</a:t>
          </a:r>
        </a:p>
      </dsp:txBody>
      <dsp:txXfrm>
        <a:off x="404987" y="115625"/>
        <a:ext cx="6906446" cy="1008408"/>
      </dsp:txXfrm>
    </dsp:sp>
    <dsp:sp modelId="{50C59D5A-237E-476D-94E3-C0A179B3648E}">
      <dsp:nvSpPr>
        <dsp:cNvPr id="0" name=""/>
        <dsp:cNvSpPr/>
      </dsp:nvSpPr>
      <dsp:spPr>
        <a:xfrm>
          <a:off x="0" y="2310787"/>
          <a:ext cx="736848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6490B-B972-4BFE-9C2C-C8BF9DF6EEA6}">
      <dsp:nvSpPr>
        <dsp:cNvPr id="0" name=""/>
        <dsp:cNvSpPr/>
      </dsp:nvSpPr>
      <dsp:spPr>
        <a:xfrm>
          <a:off x="350794" y="1764667"/>
          <a:ext cx="7015879"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1244600">
            <a:lnSpc>
              <a:spcPct val="90000"/>
            </a:lnSpc>
            <a:spcBef>
              <a:spcPct val="0"/>
            </a:spcBef>
            <a:spcAft>
              <a:spcPct val="35000"/>
            </a:spcAft>
          </a:pPr>
          <a:r>
            <a:rPr lang="es-CL" sz="2800" kern="1200" dirty="0"/>
            <a:t>¿QUÉ APRENDISTE DURANTE ESTA EVALUACIÓN?</a:t>
          </a:r>
        </a:p>
      </dsp:txBody>
      <dsp:txXfrm>
        <a:off x="404113" y="1817986"/>
        <a:ext cx="6909241" cy="985602"/>
      </dsp:txXfrm>
    </dsp:sp>
    <dsp:sp modelId="{43035CF3-2940-4B7A-8F7B-BA33152A288E}">
      <dsp:nvSpPr>
        <dsp:cNvPr id="0" name=""/>
        <dsp:cNvSpPr/>
      </dsp:nvSpPr>
      <dsp:spPr>
        <a:xfrm>
          <a:off x="0" y="3989107"/>
          <a:ext cx="736848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D5F3C-F537-4729-B6A7-C75468524445}">
      <dsp:nvSpPr>
        <dsp:cNvPr id="0" name=""/>
        <dsp:cNvSpPr/>
      </dsp:nvSpPr>
      <dsp:spPr>
        <a:xfrm>
          <a:off x="368424" y="3442987"/>
          <a:ext cx="5157936"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1066800">
            <a:lnSpc>
              <a:spcPct val="90000"/>
            </a:lnSpc>
            <a:spcBef>
              <a:spcPct val="0"/>
            </a:spcBef>
            <a:spcAft>
              <a:spcPct val="35000"/>
            </a:spcAft>
          </a:pPr>
          <a:r>
            <a:rPr lang="es-CL" sz="2400" kern="1200" dirty="0" smtClean="0"/>
            <a:t>¿EXLICA </a:t>
          </a:r>
          <a:r>
            <a:rPr lang="es-CL" sz="2400" kern="1200" dirty="0"/>
            <a:t>CON TUS PALABRAS CADA CONCEPTO ?</a:t>
          </a:r>
        </a:p>
      </dsp:txBody>
      <dsp:txXfrm>
        <a:off x="421743" y="3496306"/>
        <a:ext cx="5051298" cy="985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88B13-953F-489F-AFB1-0331DFDF536C}">
      <dsp:nvSpPr>
        <dsp:cNvPr id="0" name=""/>
        <dsp:cNvSpPr/>
      </dsp:nvSpPr>
      <dsp:spPr>
        <a:xfrm>
          <a:off x="0" y="0"/>
          <a:ext cx="1468643" cy="14686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L" sz="1900" kern="1200" dirty="0"/>
            <a:t>LEO EL OBJETIVO</a:t>
          </a:r>
        </a:p>
      </dsp:txBody>
      <dsp:txXfrm>
        <a:off x="215078" y="215078"/>
        <a:ext cx="1038487" cy="1038487"/>
      </dsp:txXfrm>
    </dsp:sp>
    <dsp:sp modelId="{092E922C-F941-4957-8354-706B8C63DAA5}">
      <dsp:nvSpPr>
        <dsp:cNvPr id="0" name=""/>
        <dsp:cNvSpPr/>
      </dsp:nvSpPr>
      <dsp:spPr>
        <a:xfrm rot="10547232">
          <a:off x="567484" y="1684921"/>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8985B-3ADF-46A6-A9AF-4CF266628935}">
      <dsp:nvSpPr>
        <dsp:cNvPr id="0" name=""/>
        <dsp:cNvSpPr/>
      </dsp:nvSpPr>
      <dsp:spPr>
        <a:xfrm>
          <a:off x="0" y="1895961"/>
          <a:ext cx="1754181" cy="15531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a:t>ACTIVO</a:t>
          </a:r>
          <a:r>
            <a:rPr lang="es-CL" sz="1000" kern="1200" baseline="0" dirty="0"/>
            <a:t> MIS CONOCIM</a:t>
          </a:r>
        </a:p>
        <a:p>
          <a:pPr lvl="0" algn="ctr" defTabSz="444500">
            <a:lnSpc>
              <a:spcPct val="90000"/>
            </a:lnSpc>
            <a:spcBef>
              <a:spcPct val="0"/>
            </a:spcBef>
            <a:spcAft>
              <a:spcPct val="35000"/>
            </a:spcAft>
          </a:pPr>
          <a:r>
            <a:rPr lang="es-CL" sz="1000" kern="1200" baseline="0" dirty="0"/>
            <a:t>IENTOS</a:t>
          </a:r>
          <a:endParaRPr lang="es-CL" sz="1000" kern="1200" dirty="0"/>
        </a:p>
      </dsp:txBody>
      <dsp:txXfrm>
        <a:off x="256894" y="2123416"/>
        <a:ext cx="1240393" cy="1098251"/>
      </dsp:txXfrm>
    </dsp:sp>
    <dsp:sp modelId="{995A04B7-0D77-4A84-B2F3-2B6FAB25F88F}">
      <dsp:nvSpPr>
        <dsp:cNvPr id="0" name=""/>
        <dsp:cNvSpPr/>
      </dsp:nvSpPr>
      <dsp:spPr>
        <a:xfrm rot="16005968" flipV="1">
          <a:off x="1817632" y="3016138"/>
          <a:ext cx="582030" cy="332796"/>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3C8868-A9F5-4E78-8C35-1A0DC961B3BA}">
      <dsp:nvSpPr>
        <dsp:cNvPr id="0" name=""/>
        <dsp:cNvSpPr/>
      </dsp:nvSpPr>
      <dsp:spPr>
        <a:xfrm>
          <a:off x="2493097" y="2516631"/>
          <a:ext cx="1779318" cy="9795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a:t>RECUERDO LO QUE SÉ</a:t>
          </a:r>
        </a:p>
      </dsp:txBody>
      <dsp:txXfrm>
        <a:off x="2753672" y="2660088"/>
        <a:ext cx="1258168" cy="692670"/>
      </dsp:txXfrm>
    </dsp:sp>
    <dsp:sp modelId="{35FDE4EF-022E-40F2-8D35-A9573480ADF7}">
      <dsp:nvSpPr>
        <dsp:cNvPr id="0" name=""/>
        <dsp:cNvSpPr/>
      </dsp:nvSpPr>
      <dsp:spPr>
        <a:xfrm rot="165617">
          <a:off x="3125743" y="1894097"/>
          <a:ext cx="514025" cy="22902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1BDF2F-1DC7-487A-920D-B2C5E23E61A4}">
      <dsp:nvSpPr>
        <dsp:cNvPr id="0" name=""/>
        <dsp:cNvSpPr/>
      </dsp:nvSpPr>
      <dsp:spPr>
        <a:xfrm>
          <a:off x="2493097" y="533963"/>
          <a:ext cx="1779318" cy="97958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a:t>APRENDO ALGO NUEVO</a:t>
          </a:r>
        </a:p>
      </dsp:txBody>
      <dsp:txXfrm>
        <a:off x="2753672" y="677420"/>
        <a:ext cx="1258168" cy="692670"/>
      </dsp:txXfrm>
    </dsp:sp>
    <dsp:sp modelId="{A4CC71A5-B9D8-4ED8-8425-ED67395A1A39}">
      <dsp:nvSpPr>
        <dsp:cNvPr id="0" name=""/>
        <dsp:cNvSpPr/>
      </dsp:nvSpPr>
      <dsp:spPr>
        <a:xfrm rot="2074245">
          <a:off x="7182895" y="2830264"/>
          <a:ext cx="514025" cy="229021"/>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B98D16-2A78-4EED-8ED8-FF76487A24A5}">
      <dsp:nvSpPr>
        <dsp:cNvPr id="0" name=""/>
        <dsp:cNvSpPr/>
      </dsp:nvSpPr>
      <dsp:spPr>
        <a:xfrm>
          <a:off x="4968552" y="2520277"/>
          <a:ext cx="1606176" cy="9795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a:t>HAGO </a:t>
          </a:r>
          <a:r>
            <a:rPr lang="es-CL" sz="1000" kern="1200" dirty="0"/>
            <a:t>LA TAREA</a:t>
          </a:r>
        </a:p>
      </dsp:txBody>
      <dsp:txXfrm>
        <a:off x="5203771" y="2663734"/>
        <a:ext cx="1135738" cy="692670"/>
      </dsp:txXfrm>
    </dsp:sp>
    <dsp:sp modelId="{5F8470E6-1B5E-413C-B137-3E4CA51A0788}">
      <dsp:nvSpPr>
        <dsp:cNvPr id="0" name=""/>
        <dsp:cNvSpPr/>
      </dsp:nvSpPr>
      <dsp:spPr>
        <a:xfrm rot="5666296">
          <a:off x="4413233" y="1122881"/>
          <a:ext cx="514025" cy="229021"/>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1333F4-1022-465E-880D-2F891EF2CCD7}">
      <dsp:nvSpPr>
        <dsp:cNvPr id="0" name=""/>
        <dsp:cNvSpPr/>
      </dsp:nvSpPr>
      <dsp:spPr>
        <a:xfrm>
          <a:off x="5268545" y="432045"/>
          <a:ext cx="979584" cy="9795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a:t>Comprendo la tarea</a:t>
          </a:r>
        </a:p>
      </dsp:txBody>
      <dsp:txXfrm>
        <a:off x="5412002" y="575502"/>
        <a:ext cx="692670" cy="692670"/>
      </dsp:txXfrm>
    </dsp:sp>
    <dsp:sp modelId="{F89C3374-D262-4CEC-B327-FEACA986CBD1}">
      <dsp:nvSpPr>
        <dsp:cNvPr id="0" name=""/>
        <dsp:cNvSpPr/>
      </dsp:nvSpPr>
      <dsp:spPr>
        <a:xfrm rot="10800000">
          <a:off x="5549117" y="2021560"/>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B0F9F-324C-4EF7-9C52-492AAC9A0DBC}">
      <dsp:nvSpPr>
        <dsp:cNvPr id="0" name=""/>
        <dsp:cNvSpPr/>
      </dsp:nvSpPr>
      <dsp:spPr>
        <a:xfrm>
          <a:off x="7138784" y="2448271"/>
          <a:ext cx="1397534" cy="13888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CL" sz="1000" kern="1200" dirty="0"/>
            <a:t>REALIZO EL CIERRE</a:t>
          </a:r>
        </a:p>
      </dsp:txBody>
      <dsp:txXfrm>
        <a:off x="7343448" y="2651657"/>
        <a:ext cx="988206" cy="982034"/>
      </dsp:txXfrm>
    </dsp:sp>
    <dsp:sp modelId="{B0B448E9-4C76-4851-B644-F257D47FE94A}">
      <dsp:nvSpPr>
        <dsp:cNvPr id="0" name=""/>
        <dsp:cNvSpPr/>
      </dsp:nvSpPr>
      <dsp:spPr>
        <a:xfrm rot="301404">
          <a:off x="7699333" y="1992847"/>
          <a:ext cx="514025" cy="22902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4075CC-B0F2-4FD9-956F-6A96BFF9DB9B}">
      <dsp:nvSpPr>
        <dsp:cNvPr id="0" name=""/>
        <dsp:cNvSpPr/>
      </dsp:nvSpPr>
      <dsp:spPr>
        <a:xfrm>
          <a:off x="7285008" y="360046"/>
          <a:ext cx="1468643" cy="14686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L" sz="1900" kern="1200" dirty="0"/>
            <a:t>ENVIO EL TICKET</a:t>
          </a:r>
        </a:p>
      </dsp:txBody>
      <dsp:txXfrm>
        <a:off x="7500086" y="575124"/>
        <a:ext cx="1038487" cy="1038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0E4D2-544D-4297-89A2-194904F81FDB}">
      <dsp:nvSpPr>
        <dsp:cNvPr id="0" name=""/>
        <dsp:cNvSpPr/>
      </dsp:nvSpPr>
      <dsp:spPr>
        <a:xfrm>
          <a:off x="3079" y="970068"/>
          <a:ext cx="4238929" cy="18781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t>1. DOCUMENTAL CENTRADO EN UN HECHO: Existe una situación que forma parte de la realidad, y es abordada desde distintos puntos de vista sin perderla de vista, a lo largo de todo el documental.</a:t>
          </a:r>
          <a:endParaRPr lang="es-CL" sz="1600" kern="1200" dirty="0"/>
        </a:p>
      </dsp:txBody>
      <dsp:txXfrm>
        <a:off x="3079" y="970068"/>
        <a:ext cx="4238929" cy="1878181"/>
      </dsp:txXfrm>
    </dsp:sp>
    <dsp:sp modelId="{4164FB40-6A29-478C-B1B1-4E38F9106281}">
      <dsp:nvSpPr>
        <dsp:cNvPr id="0" name=""/>
        <dsp:cNvSpPr/>
      </dsp:nvSpPr>
      <dsp:spPr>
        <a:xfrm>
          <a:off x="4555039" y="970068"/>
          <a:ext cx="4128680" cy="18781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a:t>2. DOCUMENTAL DE PROCESO</a:t>
          </a:r>
          <a:r>
            <a:rPr lang="es-MX" sz="1600" kern="1200" dirty="0"/>
            <a:t>S. Se definen las diferentes partes que componen un proceso. Cada una de ellas, es tratada de forma separada y con especificidad.</a:t>
          </a:r>
          <a:r>
            <a:rPr lang="es-CL" sz="1600" kern="1200" dirty="0"/>
            <a:t> </a:t>
          </a:r>
        </a:p>
      </dsp:txBody>
      <dsp:txXfrm>
        <a:off x="4555039" y="970068"/>
        <a:ext cx="4128680" cy="1878181"/>
      </dsp:txXfrm>
    </dsp:sp>
    <dsp:sp modelId="{9714535A-D1D0-48F0-BEB7-4D7E4D3D0B96}">
      <dsp:nvSpPr>
        <dsp:cNvPr id="0" name=""/>
        <dsp:cNvSpPr/>
      </dsp:nvSpPr>
      <dsp:spPr>
        <a:xfrm>
          <a:off x="0" y="3104202"/>
          <a:ext cx="4539156" cy="18781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a:t>3.  DOCUMENTAL DE VIAJE: </a:t>
          </a:r>
          <a:r>
            <a:rPr lang="es-MX" sz="1600" kern="1200" dirty="0"/>
            <a:t> viaje a un lugar que puede resultar poco conocido o con una cultura exótica, se convierte en el eje central de la trama del documental. La utilización de cámaras en movimiento y la captura de paisajes, son los grandes protagonistas de esta categoría.</a:t>
          </a:r>
          <a:endParaRPr lang="es-CL" sz="1600" kern="1200" dirty="0"/>
        </a:p>
      </dsp:txBody>
      <dsp:txXfrm>
        <a:off x="0" y="3104202"/>
        <a:ext cx="4539156" cy="1878181"/>
      </dsp:txXfrm>
    </dsp:sp>
    <dsp:sp modelId="{56824B4D-DF9E-466D-873D-68887436B37A}">
      <dsp:nvSpPr>
        <dsp:cNvPr id="0" name=""/>
        <dsp:cNvSpPr/>
      </dsp:nvSpPr>
      <dsp:spPr>
        <a:xfrm>
          <a:off x="4854734" y="3161280"/>
          <a:ext cx="3829517" cy="187818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a:t>5. DOCUMENTAL HISTÓRICO </a:t>
          </a:r>
          <a:r>
            <a:rPr lang="es-MX" sz="1600" kern="1200" dirty="0"/>
            <a:t>En este tipo de documental, se intentan desentrañar, todos los aspectos de un suceso ya acontecido, de relevancia mundial, así como también, puede ser, de un personaje que fue motivo de gran expectación, admiración u odio; a lo largo de la historia de un pueblo.</a:t>
          </a:r>
          <a:endParaRPr lang="es-CL" sz="1600" kern="1200" dirty="0"/>
        </a:p>
      </dsp:txBody>
      <dsp:txXfrm>
        <a:off x="4854734" y="3161280"/>
        <a:ext cx="3829517" cy="18781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EF121-4B2E-403C-9151-F6C2F5FC5E65}">
      <dsp:nvSpPr>
        <dsp:cNvPr id="0" name=""/>
        <dsp:cNvSpPr/>
      </dsp:nvSpPr>
      <dsp:spPr>
        <a:xfrm>
          <a:off x="210862" y="1263"/>
          <a:ext cx="3776763" cy="22660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CL" sz="2900" kern="1200" dirty="0" smtClean="0"/>
            <a:t>¿Qué </a:t>
          </a:r>
          <a:r>
            <a:rPr lang="es-CL" sz="2900" kern="1200" dirty="0"/>
            <a:t>es un documental? parafrasea</a:t>
          </a:r>
        </a:p>
      </dsp:txBody>
      <dsp:txXfrm>
        <a:off x="210862" y="1263"/>
        <a:ext cx="3776763" cy="2266058"/>
      </dsp:txXfrm>
    </dsp:sp>
    <dsp:sp modelId="{C6ABB40E-D618-4F57-8978-22BAF290A5A3}">
      <dsp:nvSpPr>
        <dsp:cNvPr id="0" name=""/>
        <dsp:cNvSpPr/>
      </dsp:nvSpPr>
      <dsp:spPr>
        <a:xfrm>
          <a:off x="4365302" y="1263"/>
          <a:ext cx="3776763" cy="22660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CL" sz="2900" kern="1200" dirty="0"/>
            <a:t>¿Cuántos tipos de documental vimos hoy día? </a:t>
          </a:r>
          <a:r>
            <a:rPr lang="es-CL" sz="2900" kern="1200" smtClean="0"/>
            <a:t>menciónalos</a:t>
          </a:r>
          <a:endParaRPr lang="es-CL" sz="2900" kern="1200" dirty="0"/>
        </a:p>
      </dsp:txBody>
      <dsp:txXfrm>
        <a:off x="4365302" y="1263"/>
        <a:ext cx="3776763" cy="2266058"/>
      </dsp:txXfrm>
    </dsp:sp>
    <dsp:sp modelId="{0A6F3CE3-DE65-482C-9E0A-9C4E804024BE}">
      <dsp:nvSpPr>
        <dsp:cNvPr id="0" name=""/>
        <dsp:cNvSpPr/>
      </dsp:nvSpPr>
      <dsp:spPr>
        <a:xfrm>
          <a:off x="2288082" y="2644998"/>
          <a:ext cx="3776763" cy="22660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CL" sz="2900" kern="1200" dirty="0"/>
            <a:t>Ahora que ya has visto y sabes lo que es un documental ¿recuerdas alguno que hayas visto con tus padres?</a:t>
          </a:r>
        </a:p>
      </dsp:txBody>
      <dsp:txXfrm>
        <a:off x="2288082" y="2644998"/>
        <a:ext cx="3776763" cy="226605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05-11-2020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237239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7525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3605775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506463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8" name="Footer Placeholder 7"/>
          <p:cNvSpPr>
            <a:spLocks noGrp="1"/>
          </p:cNvSpPr>
          <p:nvPr>
            <p:ph type="ftr" sz="quarter" idx="11"/>
          </p:nvPr>
        </p:nvSpPr>
        <p:spPr/>
        <p:txBody>
          <a:bodyPr/>
          <a:lstStyle/>
          <a:p>
            <a:endParaRPr lang="es-MX">
              <a:solidFill>
                <a:srgbClr val="073E87"/>
              </a:solidFill>
            </a:endParaRPr>
          </a:p>
        </p:txBody>
      </p:sp>
      <p:sp>
        <p:nvSpPr>
          <p:cNvPr id="9" name="Slide Number Placeholder 8"/>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134689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4" name="Footer Placeholder 3"/>
          <p:cNvSpPr>
            <a:spLocks noGrp="1"/>
          </p:cNvSpPr>
          <p:nvPr>
            <p:ph type="ftr" sz="quarter" idx="11"/>
          </p:nvPr>
        </p:nvSpPr>
        <p:spPr/>
        <p:txBody>
          <a:bodyPr/>
          <a:lstStyle/>
          <a:p>
            <a:endParaRPr lang="es-MX">
              <a:solidFill>
                <a:srgbClr val="073E87"/>
              </a:solidFill>
            </a:endParaRPr>
          </a:p>
        </p:txBody>
      </p:sp>
      <p:sp>
        <p:nvSpPr>
          <p:cNvPr id="5" name="Slide Number Placeholder 4"/>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398242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3" name="Footer Placeholder 2"/>
          <p:cNvSpPr>
            <a:spLocks noGrp="1"/>
          </p:cNvSpPr>
          <p:nvPr>
            <p:ph type="ftr" sz="quarter" idx="11"/>
          </p:nvPr>
        </p:nvSpPr>
        <p:spPr/>
        <p:txBody>
          <a:bodyPr/>
          <a:lstStyle/>
          <a:p>
            <a:endParaRPr lang="es-MX">
              <a:solidFill>
                <a:srgbClr val="073E87"/>
              </a:solidFill>
            </a:endParaRPr>
          </a:p>
        </p:txBody>
      </p:sp>
      <p:sp>
        <p:nvSpPr>
          <p:cNvPr id="4" name="Slide Number Placeholder 3"/>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429330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61078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Tree>
    <p:extLst>
      <p:ext uri="{BB962C8B-B14F-4D97-AF65-F5344CB8AC3E}">
        <p14:creationId xmlns:p14="http://schemas.microsoft.com/office/powerpoint/2010/main" val="90636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253665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238850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49241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13192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90815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69207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60271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31646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8102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2611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61148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12856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6851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05-11-2020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46F2A09-3F38-44ED-9A79-3897D804DF30}" type="slidenum">
              <a:rPr lang="es-MX" smtClean="0">
                <a:solidFill>
                  <a:srgbClr val="073E87"/>
                </a:solidFill>
              </a:rPr>
              <a:pPr/>
              <a:t>‹Nº›</a:t>
            </a:fld>
            <a:endParaRPr lang="es-MX">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3837705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419128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ximena.gallardo@colegio-jeanpiaget.c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ttp/www.escolares.net/lenguaje-y-comunicacion/las-formas-narrativas/" TargetMode="External"/><Relationship Id="rId2" Type="http://schemas.openxmlformats.org/officeDocument/2006/relationships/hyperlink" Target="https://youtu.be/prHuClGHtmY" TargetMode="External"/><Relationship Id="rId1" Type="http://schemas.openxmlformats.org/officeDocument/2006/relationships/slideLayout" Target="../slideLayouts/slideLayout1.xml"/><Relationship Id="rId4" Type="http://schemas.openxmlformats.org/officeDocument/2006/relationships/hyperlink" Target="http://http/www.escolares.net/historia-universal/historia-de-la-televisio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2.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png"/><Relationship Id="rId7" Type="http://schemas.openxmlformats.org/officeDocument/2006/relationships/diagramColors" Target="../diagrams/colors3.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624004" cy="3528392"/>
          </a:xfrm>
        </p:spPr>
        <p:txBody>
          <a:bodyPr>
            <a:noAutofit/>
          </a:bodyPr>
          <a:lstStyle/>
          <a:p>
            <a:r>
              <a:rPr lang="es-CL" sz="2400" b="1" dirty="0"/>
              <a:t>PLANIFICACIÓN  PARA EL AUTOAPRENDIZAJE</a:t>
            </a:r>
            <a:br>
              <a:rPr lang="es-CL" sz="2400" b="1" dirty="0"/>
            </a:br>
            <a:r>
              <a:rPr lang="es-CL" sz="2400" b="1" dirty="0"/>
              <a:t>RETROALIMENTACIÓN DE EVALUACIÓN FORMATIVA</a:t>
            </a:r>
            <a:r>
              <a:rPr lang="es-CL" sz="2800" dirty="0"/>
              <a:t/>
            </a:r>
            <a:br>
              <a:rPr lang="es-CL" sz="2800" dirty="0"/>
            </a:br>
            <a:r>
              <a:rPr lang="es-CL" sz="2800" dirty="0"/>
              <a:t>SEMANA N°33</a:t>
            </a:r>
            <a:br>
              <a:rPr lang="es-CL" sz="2800" dirty="0"/>
            </a:br>
            <a:r>
              <a:rPr lang="es-CL" sz="2800" dirty="0"/>
              <a:t>LENGUA Y LITERATURA</a:t>
            </a:r>
            <a:br>
              <a:rPr lang="es-CL" sz="2800" dirty="0"/>
            </a:br>
            <a:r>
              <a:rPr lang="es-CL" sz="2800" dirty="0"/>
              <a:t>  AÑO A</a:t>
            </a:r>
            <a:br>
              <a:rPr lang="es-CL" sz="2800" dirty="0"/>
            </a:br>
            <a:r>
              <a:rPr lang="es-CL" sz="2800" dirty="0"/>
              <a:t>DÍA: /11/2020</a:t>
            </a:r>
            <a:br>
              <a:rPr lang="es-CL" sz="2800" dirty="0"/>
            </a:br>
            <a:r>
              <a:rPr lang="es-CL" sz="2800" dirty="0"/>
              <a:t>clase 1</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6228184" y="4149080"/>
            <a:ext cx="2989329" cy="258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xmlns="" id="{A705277A-4131-48A0-B097-67D81815CD32}"/>
              </a:ext>
            </a:extLst>
          </p:cNvPr>
          <p:cNvSpPr/>
          <p:nvPr/>
        </p:nvSpPr>
        <p:spPr>
          <a:xfrm>
            <a:off x="827584" y="116632"/>
            <a:ext cx="734481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i="0" dirty="0">
                <a:solidFill>
                  <a:schemeClr val="tx1"/>
                </a:solidFill>
                <a:effectLst/>
                <a:latin typeface="Google Sans"/>
              </a:rPr>
              <a:t>¿Qué consecuencia tuvo el ingreso de una niña pequeña y su perro al bosque? </a:t>
            </a:r>
            <a:endParaRPr lang="es-CL" sz="2800" b="1" dirty="0">
              <a:solidFill>
                <a:schemeClr val="tx1"/>
              </a:solidFill>
            </a:endParaRPr>
          </a:p>
        </p:txBody>
      </p:sp>
      <p:sp>
        <p:nvSpPr>
          <p:cNvPr id="11" name="CuadroTexto 10">
            <a:extLst>
              <a:ext uri="{FF2B5EF4-FFF2-40B4-BE49-F238E27FC236}">
                <a16:creationId xmlns:a16="http://schemas.microsoft.com/office/drawing/2014/main" xmlns="" id="{E0A55D5D-26F0-436F-99F5-331D4999EF6B}"/>
              </a:ext>
            </a:extLst>
          </p:cNvPr>
          <p:cNvSpPr txBox="1"/>
          <p:nvPr/>
        </p:nvSpPr>
        <p:spPr>
          <a:xfrm>
            <a:off x="395536" y="1707359"/>
            <a:ext cx="8640960" cy="1815882"/>
          </a:xfrm>
          <a:prstGeom prst="rect">
            <a:avLst/>
          </a:prstGeom>
          <a:noFill/>
        </p:spPr>
        <p:txBody>
          <a:bodyPr wrap="square">
            <a:spAutoFit/>
          </a:bodyPr>
          <a:lstStyle/>
          <a:p>
            <a:r>
              <a:rPr lang="es-MX" sz="2800" dirty="0"/>
              <a:t>A) Perderse y pasar una noche en el bosque.</a:t>
            </a:r>
          </a:p>
          <a:p>
            <a:r>
              <a:rPr lang="es-MX" sz="2800" dirty="0"/>
              <a:t> B) Vivir una entretenida aventura en el bosque.</a:t>
            </a:r>
          </a:p>
          <a:p>
            <a:r>
              <a:rPr lang="es-MX" sz="2800" dirty="0"/>
              <a:t>C) Que el perro quedara sordo y parcialmente ciego.</a:t>
            </a:r>
          </a:p>
          <a:p>
            <a:r>
              <a:rPr lang="es-MX" sz="2800" dirty="0"/>
              <a:t>D) Que el perro recibiera una condecoración de la Policía</a:t>
            </a:r>
            <a:endParaRPr lang="es-CL" sz="2800" dirty="0"/>
          </a:p>
        </p:txBody>
      </p:sp>
      <p:sp>
        <p:nvSpPr>
          <p:cNvPr id="10" name="CuadroTexto 9">
            <a:extLst>
              <a:ext uri="{FF2B5EF4-FFF2-40B4-BE49-F238E27FC236}">
                <a16:creationId xmlns:a16="http://schemas.microsoft.com/office/drawing/2014/main" xmlns="" id="{826B012F-282A-4932-A70F-AB9ECC4B9198}"/>
              </a:ext>
            </a:extLst>
          </p:cNvPr>
          <p:cNvSpPr txBox="1"/>
          <p:nvPr/>
        </p:nvSpPr>
        <p:spPr>
          <a:xfrm rot="10800000">
            <a:off x="3779912" y="6007922"/>
            <a:ext cx="5112568" cy="646331"/>
          </a:xfrm>
          <a:prstGeom prst="rect">
            <a:avLst/>
          </a:prstGeom>
          <a:noFill/>
        </p:spPr>
        <p:txBody>
          <a:bodyPr wrap="square" rtlCol="0">
            <a:spAutoFit/>
          </a:bodyPr>
          <a:lstStyle/>
          <a:p>
            <a:r>
              <a:rPr lang="es-CL" dirty="0"/>
              <a:t>Respuesta correcta </a:t>
            </a:r>
          </a:p>
          <a:p>
            <a:r>
              <a:rPr lang="es-CL" dirty="0"/>
              <a:t>A) </a:t>
            </a:r>
            <a:r>
              <a:rPr kumimoji="0" lang="es-MX" sz="1800" b="0" i="0" u="none" strike="noStrike" kern="1200" cap="none" spc="0" normalizeH="0" baseline="0" noProof="0" dirty="0">
                <a:ln>
                  <a:noFill/>
                </a:ln>
                <a:solidFill>
                  <a:prstClr val="black"/>
                </a:solidFill>
                <a:effectLst/>
                <a:uLnTx/>
                <a:uFillTx/>
                <a:latin typeface="Calibri"/>
                <a:ea typeface="+mn-ea"/>
                <a:cs typeface="+mn-cs"/>
              </a:rPr>
              <a:t>Perderse y pasar una noche en el bosque</a:t>
            </a:r>
            <a:endParaRPr lang="es-CL" dirty="0"/>
          </a:p>
        </p:txBody>
      </p:sp>
      <p:pic>
        <p:nvPicPr>
          <p:cNvPr id="12" name="Imagen 11">
            <a:extLst>
              <a:ext uri="{FF2B5EF4-FFF2-40B4-BE49-F238E27FC236}">
                <a16:creationId xmlns:a16="http://schemas.microsoft.com/office/drawing/2014/main" xmlns="" id="{6DEA75EB-9AD4-481C-B1AF-C1DAC0FBE88A}"/>
              </a:ext>
            </a:extLst>
          </p:cNvPr>
          <p:cNvPicPr>
            <a:picLocks noChangeAspect="1"/>
          </p:cNvPicPr>
          <p:nvPr/>
        </p:nvPicPr>
        <p:blipFill>
          <a:blip r:embed="rId2"/>
          <a:stretch>
            <a:fillRect/>
          </a:stretch>
        </p:blipFill>
        <p:spPr>
          <a:xfrm>
            <a:off x="827584" y="3864797"/>
            <a:ext cx="2520280" cy="2520280"/>
          </a:xfrm>
          <a:prstGeom prst="rect">
            <a:avLst/>
          </a:prstGeom>
        </p:spPr>
      </p:pic>
    </p:spTree>
    <p:extLst>
      <p:ext uri="{BB962C8B-B14F-4D97-AF65-F5344CB8AC3E}">
        <p14:creationId xmlns:p14="http://schemas.microsoft.com/office/powerpoint/2010/main" val="419391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D49DB9-A873-4A6A-882E-F4695259C22E}"/>
              </a:ext>
            </a:extLst>
          </p:cNvPr>
          <p:cNvSpPr>
            <a:spLocks noGrp="1"/>
          </p:cNvSpPr>
          <p:nvPr>
            <p:ph type="title"/>
          </p:nvPr>
        </p:nvSpPr>
        <p:spPr>
          <a:xfrm>
            <a:off x="467544" y="2281436"/>
            <a:ext cx="8496944" cy="1143000"/>
          </a:xfrm>
        </p:spPr>
        <p:txBody>
          <a:bodyPr>
            <a:normAutofit fontScale="90000"/>
          </a:bodyPr>
          <a:lstStyle/>
          <a:p>
            <a:pPr algn="l"/>
            <a:r>
              <a:rPr lang="es-MX" sz="3600" dirty="0"/>
              <a:t>A) En un bosque de Australia.</a:t>
            </a:r>
            <a:br>
              <a:rPr lang="es-MX" sz="3600" dirty="0"/>
            </a:br>
            <a:r>
              <a:rPr lang="es-MX" sz="3600" dirty="0"/>
              <a:t>B) El sábado 21 de abril del 2018.</a:t>
            </a:r>
            <a:br>
              <a:rPr lang="es-MX" sz="3600" dirty="0"/>
            </a:br>
            <a:r>
              <a:rPr lang="es-MX" sz="3600" dirty="0"/>
              <a:t>C) La niña, Aurora Kyle, tiene tres años de edad.</a:t>
            </a:r>
            <a:br>
              <a:rPr lang="es-MX" sz="3600" dirty="0"/>
            </a:br>
            <a:r>
              <a:rPr lang="es-MX" sz="3600" dirty="0"/>
              <a:t>D) Fue a buscar ayuda hasta que encontraron a la niña.</a:t>
            </a:r>
            <a:r>
              <a:rPr lang="es-MX" dirty="0"/>
              <a:t/>
            </a:r>
            <a:br>
              <a:rPr lang="es-MX" dirty="0"/>
            </a:br>
            <a:endParaRPr lang="es-CL" dirty="0"/>
          </a:p>
        </p:txBody>
      </p:sp>
      <p:sp>
        <p:nvSpPr>
          <p:cNvPr id="3" name="Rectángulo: esquinas redondeadas 2">
            <a:extLst>
              <a:ext uri="{FF2B5EF4-FFF2-40B4-BE49-F238E27FC236}">
                <a16:creationId xmlns:a16="http://schemas.microsoft.com/office/drawing/2014/main" xmlns="" id="{DF1EA1EB-6936-439C-86AF-EE87D14D3245}"/>
              </a:ext>
            </a:extLst>
          </p:cNvPr>
          <p:cNvSpPr/>
          <p:nvPr/>
        </p:nvSpPr>
        <p:spPr>
          <a:xfrm>
            <a:off x="1123006" y="260648"/>
            <a:ext cx="7553450" cy="955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a:p>
            <a:pPr algn="ctr"/>
            <a:r>
              <a:rPr lang="es-MX"/>
              <a:t>¿Qué alternativa responde a dónde sucedió el hecho?</a:t>
            </a:r>
            <a:endParaRPr lang="es-CL" dirty="0"/>
          </a:p>
        </p:txBody>
      </p:sp>
      <p:sp>
        <p:nvSpPr>
          <p:cNvPr id="6" name="CuadroTexto 5">
            <a:extLst>
              <a:ext uri="{FF2B5EF4-FFF2-40B4-BE49-F238E27FC236}">
                <a16:creationId xmlns:a16="http://schemas.microsoft.com/office/drawing/2014/main" xmlns="" id="{8726D209-644F-4806-91CB-16BD04726F39}"/>
              </a:ext>
            </a:extLst>
          </p:cNvPr>
          <p:cNvSpPr txBox="1"/>
          <p:nvPr/>
        </p:nvSpPr>
        <p:spPr>
          <a:xfrm rot="10800000">
            <a:off x="4723406" y="5949280"/>
            <a:ext cx="4104456" cy="707886"/>
          </a:xfrm>
          <a:prstGeom prst="rect">
            <a:avLst/>
          </a:prstGeom>
          <a:noFill/>
        </p:spPr>
        <p:txBody>
          <a:bodyPr wrap="square" rtlCol="0">
            <a:spAutoFit/>
          </a:bodyPr>
          <a:lstStyle/>
          <a:p>
            <a:r>
              <a:rPr kumimoji="0" lang="es-MX" sz="2000" b="0" i="0" u="none" strike="noStrike" kern="1200" cap="none" spc="0" normalizeH="0" baseline="0" noProof="0" dirty="0">
                <a:ln>
                  <a:noFill/>
                </a:ln>
                <a:solidFill>
                  <a:prstClr val="black"/>
                </a:solidFill>
                <a:effectLst/>
                <a:uLnTx/>
                <a:uFillTx/>
                <a:latin typeface="Calibri"/>
                <a:ea typeface="+mj-ea"/>
                <a:cs typeface="+mj-cs"/>
              </a:rPr>
              <a:t>Respuesta correcta</a:t>
            </a:r>
            <a:br>
              <a:rPr kumimoji="0" lang="es-MX" sz="2000" b="0" i="0" u="none" strike="noStrike" kern="1200" cap="none" spc="0" normalizeH="0" baseline="0" noProof="0" dirty="0">
                <a:ln>
                  <a:noFill/>
                </a:ln>
                <a:solidFill>
                  <a:prstClr val="black"/>
                </a:solidFill>
                <a:effectLst/>
                <a:uLnTx/>
                <a:uFillTx/>
                <a:latin typeface="Calibri"/>
                <a:ea typeface="+mj-ea"/>
                <a:cs typeface="+mj-cs"/>
              </a:rPr>
            </a:br>
            <a:r>
              <a:rPr kumimoji="0" lang="es-MX" sz="2000" b="0" i="0" u="none" strike="noStrike" kern="1200" cap="none" spc="0" normalizeH="0" baseline="0" noProof="0" dirty="0">
                <a:ln>
                  <a:noFill/>
                </a:ln>
                <a:solidFill>
                  <a:prstClr val="black"/>
                </a:solidFill>
                <a:effectLst/>
                <a:uLnTx/>
                <a:uFillTx/>
                <a:latin typeface="Calibri"/>
                <a:ea typeface="+mj-ea"/>
                <a:cs typeface="+mj-cs"/>
              </a:rPr>
              <a:t>A) En un bosque de Australia.</a:t>
            </a:r>
            <a:endParaRPr lang="es-CL" sz="2000" dirty="0"/>
          </a:p>
        </p:txBody>
      </p:sp>
      <p:pic>
        <p:nvPicPr>
          <p:cNvPr id="7" name="Imagen 6">
            <a:extLst>
              <a:ext uri="{FF2B5EF4-FFF2-40B4-BE49-F238E27FC236}">
                <a16:creationId xmlns:a16="http://schemas.microsoft.com/office/drawing/2014/main" xmlns="" id="{CABE6823-88C1-4B41-A12F-9938FA00AF6D}"/>
              </a:ext>
            </a:extLst>
          </p:cNvPr>
          <p:cNvPicPr>
            <a:picLocks noChangeAspect="1"/>
          </p:cNvPicPr>
          <p:nvPr/>
        </p:nvPicPr>
        <p:blipFill>
          <a:blip r:embed="rId2"/>
          <a:stretch>
            <a:fillRect/>
          </a:stretch>
        </p:blipFill>
        <p:spPr>
          <a:xfrm>
            <a:off x="815277" y="3998267"/>
            <a:ext cx="3634876" cy="2418845"/>
          </a:xfrm>
          <a:prstGeom prst="rect">
            <a:avLst/>
          </a:prstGeom>
        </p:spPr>
      </p:pic>
    </p:spTree>
    <p:extLst>
      <p:ext uri="{BB962C8B-B14F-4D97-AF65-F5344CB8AC3E}">
        <p14:creationId xmlns:p14="http://schemas.microsoft.com/office/powerpoint/2010/main" val="342391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xmlns="" id="{45DDF0CB-8E4C-412A-8CBD-0471219BEFB9}"/>
              </a:ext>
            </a:extLst>
          </p:cNvPr>
          <p:cNvSpPr/>
          <p:nvPr/>
        </p:nvSpPr>
        <p:spPr>
          <a:xfrm>
            <a:off x="395536" y="260648"/>
            <a:ext cx="81369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¿Qué sucedió después del rescate de Aurora?</a:t>
            </a:r>
            <a:endParaRPr lang="es-CL" sz="2800" dirty="0"/>
          </a:p>
        </p:txBody>
      </p:sp>
      <p:sp>
        <p:nvSpPr>
          <p:cNvPr id="5" name="CuadroTexto 4">
            <a:extLst>
              <a:ext uri="{FF2B5EF4-FFF2-40B4-BE49-F238E27FC236}">
                <a16:creationId xmlns:a16="http://schemas.microsoft.com/office/drawing/2014/main" xmlns="" id="{DF2D3609-12C2-4F7B-9E98-74121E86B9AD}"/>
              </a:ext>
            </a:extLst>
          </p:cNvPr>
          <p:cNvSpPr txBox="1"/>
          <p:nvPr/>
        </p:nvSpPr>
        <p:spPr>
          <a:xfrm rot="10800000">
            <a:off x="4130066" y="6089520"/>
            <a:ext cx="4572000" cy="369332"/>
          </a:xfrm>
          <a:prstGeom prst="rect">
            <a:avLst/>
          </a:prstGeom>
          <a:noFill/>
        </p:spPr>
        <p:txBody>
          <a:bodyPr wrap="square">
            <a:spAutoFit/>
          </a:bodyPr>
          <a:lstStyle/>
          <a:p>
            <a:r>
              <a:rPr lang="es-MX" dirty="0"/>
              <a:t>RESPUESTA CORRECTA )B.</a:t>
            </a:r>
            <a:endParaRPr lang="es-CL" dirty="0"/>
          </a:p>
        </p:txBody>
      </p:sp>
      <p:sp>
        <p:nvSpPr>
          <p:cNvPr id="8" name="CuadroTexto 7">
            <a:extLst>
              <a:ext uri="{FF2B5EF4-FFF2-40B4-BE49-F238E27FC236}">
                <a16:creationId xmlns:a16="http://schemas.microsoft.com/office/drawing/2014/main" xmlns="" id="{97BC8EAE-D269-4A0A-AE6A-9FEFDC130FB1}"/>
              </a:ext>
            </a:extLst>
          </p:cNvPr>
          <p:cNvSpPr txBox="1"/>
          <p:nvPr/>
        </p:nvSpPr>
        <p:spPr>
          <a:xfrm>
            <a:off x="539552" y="1772816"/>
            <a:ext cx="8424936" cy="2062103"/>
          </a:xfrm>
          <a:prstGeom prst="rect">
            <a:avLst/>
          </a:prstGeom>
          <a:noFill/>
        </p:spPr>
        <p:txBody>
          <a:bodyPr wrap="square" rtlCol="0">
            <a:spAutoFit/>
          </a:bodyPr>
          <a:lstStyle/>
          <a:p>
            <a:r>
              <a:rPr lang="es-MX" sz="3200" dirty="0"/>
              <a:t>A) El perro falleció a los 17 años.</a:t>
            </a:r>
          </a:p>
          <a:p>
            <a:r>
              <a:rPr lang="es-MX" sz="3200" dirty="0"/>
              <a:t>B) Max fue condecorado por la Policía.</a:t>
            </a:r>
          </a:p>
          <a:p>
            <a:r>
              <a:rPr lang="es-MX" sz="3200" dirty="0"/>
              <a:t> C) El perro perdió la vista y la audición.</a:t>
            </a:r>
          </a:p>
          <a:p>
            <a:r>
              <a:rPr lang="es-MX" sz="3200" dirty="0"/>
              <a:t>D) La niña y el perro se volvieron a perder</a:t>
            </a:r>
            <a:endParaRPr lang="es-CL" sz="3200" dirty="0"/>
          </a:p>
        </p:txBody>
      </p:sp>
    </p:spTree>
    <p:extLst>
      <p:ext uri="{BB962C8B-B14F-4D97-AF65-F5344CB8AC3E}">
        <p14:creationId xmlns:p14="http://schemas.microsoft.com/office/powerpoint/2010/main" val="311057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F12CAFC5-0CC2-4A6C-B987-297B6E5B49CC}"/>
              </a:ext>
            </a:extLst>
          </p:cNvPr>
          <p:cNvPicPr>
            <a:picLocks noChangeAspect="1"/>
          </p:cNvPicPr>
          <p:nvPr/>
        </p:nvPicPr>
        <p:blipFill>
          <a:blip r:embed="rId2"/>
          <a:stretch>
            <a:fillRect/>
          </a:stretch>
        </p:blipFill>
        <p:spPr>
          <a:xfrm>
            <a:off x="1619672" y="378619"/>
            <a:ext cx="6601003" cy="6100762"/>
          </a:xfrm>
          <a:prstGeom prst="rect">
            <a:avLst/>
          </a:prstGeom>
        </p:spPr>
      </p:pic>
    </p:spTree>
    <p:extLst>
      <p:ext uri="{BB962C8B-B14F-4D97-AF65-F5344CB8AC3E}">
        <p14:creationId xmlns:p14="http://schemas.microsoft.com/office/powerpoint/2010/main" val="381312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83806B-2F8D-4B22-9D98-4EB2EE4B754A}"/>
              </a:ext>
            </a:extLst>
          </p:cNvPr>
          <p:cNvSpPr>
            <a:spLocks noGrp="1"/>
          </p:cNvSpPr>
          <p:nvPr>
            <p:ph type="title"/>
          </p:nvPr>
        </p:nvSpPr>
        <p:spPr>
          <a:xfrm rot="10800000">
            <a:off x="705983" y="6237312"/>
            <a:ext cx="8229600" cy="432048"/>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
            </a:r>
            <a:br>
              <a:rPr lang="es-MX" dirty="0"/>
            </a:br>
            <a:r>
              <a:rPr kumimoji="0" lang="es-MX" sz="1800" b="0" i="0" u="none" strike="noStrike" kern="1200" cap="none" spc="0" normalizeH="0" baseline="0" noProof="0" dirty="0">
                <a:ln>
                  <a:noFill/>
                </a:ln>
                <a:solidFill>
                  <a:prstClr val="black"/>
                </a:solidFill>
                <a:effectLst/>
                <a:uLnTx/>
                <a:uFillTx/>
                <a:latin typeface="Calibri"/>
                <a:ea typeface="+mn-ea"/>
                <a:cs typeface="+mn-cs"/>
              </a:rPr>
              <a:t/>
            </a:r>
            <a:br>
              <a:rPr kumimoji="0" lang="es-MX" sz="1800" b="0" i="0" u="none" strike="noStrike" kern="1200" cap="none" spc="0" normalizeH="0" baseline="0" noProof="0" dirty="0">
                <a:ln>
                  <a:noFill/>
                </a:ln>
                <a:solidFill>
                  <a:prstClr val="black"/>
                </a:solidFill>
                <a:effectLst/>
                <a:uLnTx/>
                <a:uFillTx/>
                <a:latin typeface="Calibri"/>
                <a:ea typeface="+mn-ea"/>
                <a:cs typeface="+mn-cs"/>
              </a:rPr>
            </a:br>
            <a:r>
              <a:rPr kumimoji="0" lang="es-MX" sz="1800" b="0" i="0" u="none" strike="noStrike" kern="1200" cap="none" spc="0" normalizeH="0" baseline="0" noProof="0" dirty="0">
                <a:ln>
                  <a:noFill/>
                </a:ln>
                <a:solidFill>
                  <a:prstClr val="black"/>
                </a:solidFill>
                <a:effectLst/>
                <a:uLnTx/>
                <a:uFillTx/>
                <a:latin typeface="Calibri"/>
                <a:ea typeface="+mn-ea"/>
                <a:cs typeface="+mn-cs"/>
              </a:rPr>
              <a:t>Respuesta correcta</a:t>
            </a:r>
            <a:br>
              <a:rPr kumimoji="0" lang="es-MX" sz="1800" b="0" i="0" u="none" strike="noStrike" kern="1200" cap="none" spc="0" normalizeH="0" baseline="0" noProof="0" dirty="0">
                <a:ln>
                  <a:noFill/>
                </a:ln>
                <a:solidFill>
                  <a:prstClr val="black"/>
                </a:solidFill>
                <a:effectLst/>
                <a:uLnTx/>
                <a:uFillTx/>
                <a:latin typeface="Calibri"/>
                <a:ea typeface="+mn-ea"/>
                <a:cs typeface="+mn-cs"/>
              </a:rPr>
            </a:br>
            <a:r>
              <a:rPr kumimoji="0" lang="es-MX" sz="1800" b="0" i="0" u="none" strike="noStrike" kern="1200" cap="none" spc="0" normalizeH="0" baseline="0" noProof="0" dirty="0">
                <a:ln>
                  <a:noFill/>
                </a:ln>
                <a:solidFill>
                  <a:prstClr val="black"/>
                </a:solidFill>
                <a:effectLst/>
                <a:uLnTx/>
                <a:uFillTx/>
                <a:latin typeface="Calibri"/>
                <a:ea typeface="+mn-ea"/>
                <a:cs typeface="+mn-cs"/>
              </a:rPr>
              <a:t>B) Es tetrapléjico.</a:t>
            </a:r>
            <a:endParaRPr lang="es-CL" dirty="0"/>
          </a:p>
        </p:txBody>
      </p:sp>
      <p:sp>
        <p:nvSpPr>
          <p:cNvPr id="3" name="Rectángulo: esquinas redondeadas 2">
            <a:extLst>
              <a:ext uri="{FF2B5EF4-FFF2-40B4-BE49-F238E27FC236}">
                <a16:creationId xmlns:a16="http://schemas.microsoft.com/office/drawing/2014/main" xmlns="" id="{830A099A-50CB-458C-88EC-4B611B1A57F3}"/>
              </a:ext>
            </a:extLst>
          </p:cNvPr>
          <p:cNvSpPr/>
          <p:nvPr/>
        </p:nvSpPr>
        <p:spPr>
          <a:xfrm>
            <a:off x="683568" y="404664"/>
            <a:ext cx="73448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¿Qué distingue a Álvaro </a:t>
            </a:r>
            <a:r>
              <a:rPr lang="es-MX" sz="2800" dirty="0" err="1"/>
              <a:t>Silberstein</a:t>
            </a:r>
            <a:r>
              <a:rPr lang="es-MX" sz="2800" dirty="0"/>
              <a:t> del común de las personas?</a:t>
            </a:r>
            <a:endParaRPr lang="es-CL" sz="2800" dirty="0"/>
          </a:p>
        </p:txBody>
      </p:sp>
      <p:sp>
        <p:nvSpPr>
          <p:cNvPr id="13" name="CuadroTexto 12">
            <a:extLst>
              <a:ext uri="{FF2B5EF4-FFF2-40B4-BE49-F238E27FC236}">
                <a16:creationId xmlns:a16="http://schemas.microsoft.com/office/drawing/2014/main" xmlns="" id="{869DCA67-0B39-42E1-B0AC-D2D1B581E383}"/>
              </a:ext>
            </a:extLst>
          </p:cNvPr>
          <p:cNvSpPr txBox="1"/>
          <p:nvPr/>
        </p:nvSpPr>
        <p:spPr>
          <a:xfrm>
            <a:off x="395536" y="1484784"/>
            <a:ext cx="7920880" cy="2339102"/>
          </a:xfrm>
          <a:prstGeom prst="rect">
            <a:avLst/>
          </a:prstGeom>
          <a:noFill/>
        </p:spPr>
        <p:txBody>
          <a:bodyPr wrap="square">
            <a:spAutoFit/>
          </a:bodyPr>
          <a:lstStyle/>
          <a:p>
            <a:r>
              <a:rPr lang="es-MX" sz="3200" dirty="0"/>
              <a:t>A) Es deportista.</a:t>
            </a:r>
          </a:p>
          <a:p>
            <a:r>
              <a:rPr lang="es-MX" sz="3200" dirty="0"/>
              <a:t>B) Es tetrapléjico.</a:t>
            </a:r>
          </a:p>
          <a:p>
            <a:r>
              <a:rPr lang="es-MX" sz="3200" dirty="0"/>
              <a:t>C) Tiene un gran grupo de amigos.</a:t>
            </a:r>
          </a:p>
          <a:p>
            <a:r>
              <a:rPr lang="es-MX" sz="3200" dirty="0"/>
              <a:t>D) Sueña con recorrer las Torres del Paine</a:t>
            </a:r>
          </a:p>
          <a:p>
            <a:endParaRPr lang="es-MX" dirty="0"/>
          </a:p>
        </p:txBody>
      </p:sp>
    </p:spTree>
    <p:extLst>
      <p:ext uri="{BB962C8B-B14F-4D97-AF65-F5344CB8AC3E}">
        <p14:creationId xmlns:p14="http://schemas.microsoft.com/office/powerpoint/2010/main" val="323684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5C7040-5E76-4C06-99B4-5E7CE22AC2C1}"/>
              </a:ext>
            </a:extLst>
          </p:cNvPr>
          <p:cNvSpPr>
            <a:spLocks noGrp="1"/>
          </p:cNvSpPr>
          <p:nvPr>
            <p:ph type="title"/>
          </p:nvPr>
        </p:nvSpPr>
        <p:spPr/>
        <p:txBody>
          <a:bodyPr>
            <a:normAutofit/>
          </a:bodyPr>
          <a:lstStyle/>
          <a:p>
            <a:endParaRPr lang="es-CL" dirty="0"/>
          </a:p>
        </p:txBody>
      </p:sp>
      <p:sp>
        <p:nvSpPr>
          <p:cNvPr id="4" name="Rectángulo: esquinas redondeadas 3">
            <a:extLst>
              <a:ext uri="{FF2B5EF4-FFF2-40B4-BE49-F238E27FC236}">
                <a16:creationId xmlns:a16="http://schemas.microsoft.com/office/drawing/2014/main" xmlns="" id="{9113BD3B-4382-4896-832C-5FCF2CEE848A}"/>
              </a:ext>
            </a:extLst>
          </p:cNvPr>
          <p:cNvSpPr/>
          <p:nvPr/>
        </p:nvSpPr>
        <p:spPr>
          <a:xfrm>
            <a:off x="467544" y="260648"/>
            <a:ext cx="75608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t>¿Qué dificultad NO presenta la travesía?</a:t>
            </a:r>
            <a:endParaRPr lang="es-CL"/>
          </a:p>
        </p:txBody>
      </p:sp>
      <p:sp>
        <p:nvSpPr>
          <p:cNvPr id="6" name="CuadroTexto 5">
            <a:extLst>
              <a:ext uri="{FF2B5EF4-FFF2-40B4-BE49-F238E27FC236}">
                <a16:creationId xmlns:a16="http://schemas.microsoft.com/office/drawing/2014/main" xmlns="" id="{91FECF14-1CAA-423C-A4F7-44AD1D806F1C}"/>
              </a:ext>
            </a:extLst>
          </p:cNvPr>
          <p:cNvSpPr txBox="1"/>
          <p:nvPr/>
        </p:nvSpPr>
        <p:spPr>
          <a:xfrm>
            <a:off x="467544" y="1628800"/>
            <a:ext cx="7704856" cy="1815882"/>
          </a:xfrm>
          <a:prstGeom prst="rect">
            <a:avLst/>
          </a:prstGeom>
          <a:noFill/>
        </p:spPr>
        <p:txBody>
          <a:bodyPr wrap="square">
            <a:spAutoFit/>
          </a:bodyPr>
          <a:lstStyle/>
          <a:p>
            <a:r>
              <a:rPr lang="es-MX" sz="2800" dirty="0"/>
              <a:t>A) Dura entre cinco y siete días.</a:t>
            </a:r>
          </a:p>
          <a:p>
            <a:r>
              <a:rPr lang="es-MX" sz="2800" dirty="0"/>
              <a:t>B) Hay variación del clima atmosférico.</a:t>
            </a:r>
          </a:p>
          <a:p>
            <a:r>
              <a:rPr lang="es-MX" sz="2800" dirty="0"/>
              <a:t>C) Tiene una extensión de 50 kilómetros.</a:t>
            </a:r>
          </a:p>
          <a:p>
            <a:r>
              <a:rPr lang="es-MX" sz="2800" dirty="0"/>
              <a:t>D) Hay presencia de animales peligrosos.</a:t>
            </a:r>
          </a:p>
        </p:txBody>
      </p:sp>
      <p:pic>
        <p:nvPicPr>
          <p:cNvPr id="8" name="Imagen 7">
            <a:extLst>
              <a:ext uri="{FF2B5EF4-FFF2-40B4-BE49-F238E27FC236}">
                <a16:creationId xmlns:a16="http://schemas.microsoft.com/office/drawing/2014/main" xmlns="" id="{4B5A02A4-D6C1-4E8D-AE6E-8653748A0668}"/>
              </a:ext>
            </a:extLst>
          </p:cNvPr>
          <p:cNvPicPr>
            <a:picLocks noChangeAspect="1"/>
          </p:cNvPicPr>
          <p:nvPr/>
        </p:nvPicPr>
        <p:blipFill>
          <a:blip r:embed="rId2"/>
          <a:stretch>
            <a:fillRect/>
          </a:stretch>
        </p:blipFill>
        <p:spPr>
          <a:xfrm rot="10800000">
            <a:off x="5032154" y="5848799"/>
            <a:ext cx="4084674" cy="768163"/>
          </a:xfrm>
          <a:prstGeom prst="rect">
            <a:avLst/>
          </a:prstGeom>
        </p:spPr>
      </p:pic>
    </p:spTree>
    <p:extLst>
      <p:ext uri="{BB962C8B-B14F-4D97-AF65-F5344CB8AC3E}">
        <p14:creationId xmlns:p14="http://schemas.microsoft.com/office/powerpoint/2010/main" val="189112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xmlns="" id="{611AA159-F0EE-4FA5-93BC-F912425B3A70}"/>
              </a:ext>
            </a:extLst>
          </p:cNvPr>
          <p:cNvSpPr/>
          <p:nvPr/>
        </p:nvSpPr>
        <p:spPr>
          <a:xfrm>
            <a:off x="251520" y="116632"/>
            <a:ext cx="7920880" cy="1233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¿Qué requerimiento especial necesita Álvaro para cumplir la travesía?</a:t>
            </a:r>
          </a:p>
          <a:p>
            <a:pPr algn="ctr"/>
            <a:endParaRPr lang="es-MX" dirty="0"/>
          </a:p>
        </p:txBody>
      </p:sp>
      <p:sp>
        <p:nvSpPr>
          <p:cNvPr id="8" name="CuadroTexto 7">
            <a:extLst>
              <a:ext uri="{FF2B5EF4-FFF2-40B4-BE49-F238E27FC236}">
                <a16:creationId xmlns:a16="http://schemas.microsoft.com/office/drawing/2014/main" xmlns="" id="{7C98EF5A-ED49-4A32-AFAC-7CA7A95D0CB3}"/>
              </a:ext>
            </a:extLst>
          </p:cNvPr>
          <p:cNvSpPr txBox="1"/>
          <p:nvPr/>
        </p:nvSpPr>
        <p:spPr>
          <a:xfrm>
            <a:off x="467544" y="1674674"/>
            <a:ext cx="8064896" cy="1200329"/>
          </a:xfrm>
          <a:prstGeom prst="rect">
            <a:avLst/>
          </a:prstGeom>
          <a:noFill/>
        </p:spPr>
        <p:txBody>
          <a:bodyPr wrap="square">
            <a:spAutoFit/>
          </a:bodyPr>
          <a:lstStyle/>
          <a:p>
            <a:r>
              <a:rPr lang="es-MX" dirty="0"/>
              <a:t>A) Entrenar en senderos más sencillos.</a:t>
            </a:r>
          </a:p>
          <a:p>
            <a:r>
              <a:rPr lang="es-MX" dirty="0"/>
              <a:t>B) Hacer parte del circuito en un automóvil.</a:t>
            </a:r>
          </a:p>
          <a:p>
            <a:r>
              <a:rPr lang="es-MX" dirty="0"/>
              <a:t>C) Un equipo de enfermeras y médicos que lo acompañen.</a:t>
            </a:r>
          </a:p>
          <a:p>
            <a:r>
              <a:rPr lang="es-MX" dirty="0"/>
              <a:t>D) Una silla de ruedas especial para caminos con dificultades</a:t>
            </a:r>
          </a:p>
        </p:txBody>
      </p:sp>
      <p:sp>
        <p:nvSpPr>
          <p:cNvPr id="10" name="CuadroTexto 9">
            <a:extLst>
              <a:ext uri="{FF2B5EF4-FFF2-40B4-BE49-F238E27FC236}">
                <a16:creationId xmlns:a16="http://schemas.microsoft.com/office/drawing/2014/main" xmlns="" id="{DDF49D0A-7FF5-4CC8-80E0-BDA58B21F5CC}"/>
              </a:ext>
            </a:extLst>
          </p:cNvPr>
          <p:cNvSpPr txBox="1"/>
          <p:nvPr/>
        </p:nvSpPr>
        <p:spPr>
          <a:xfrm rot="10800000">
            <a:off x="3167336" y="5733256"/>
            <a:ext cx="5976664" cy="923330"/>
          </a:xfrm>
          <a:prstGeom prst="rect">
            <a:avLst/>
          </a:prstGeom>
          <a:noFill/>
        </p:spPr>
        <p:txBody>
          <a:bodyPr wrap="square">
            <a:spAutoFit/>
          </a:bodyPr>
          <a:lstStyle/>
          <a:p>
            <a:r>
              <a:rPr lang="es-MX" dirty="0"/>
              <a:t>RESPUESTA CORRECTA </a:t>
            </a:r>
          </a:p>
          <a:p>
            <a:r>
              <a:rPr lang="es-MX" dirty="0"/>
              <a:t>D) Una silla de ruedas especial para caminos con dificultades</a:t>
            </a:r>
          </a:p>
          <a:p>
            <a:r>
              <a:rPr lang="es-MX" dirty="0"/>
              <a:t> </a:t>
            </a:r>
          </a:p>
        </p:txBody>
      </p:sp>
    </p:spTree>
    <p:extLst>
      <p:ext uri="{BB962C8B-B14F-4D97-AF65-F5344CB8AC3E}">
        <p14:creationId xmlns:p14="http://schemas.microsoft.com/office/powerpoint/2010/main" val="2386024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xmlns="" id="{D9722102-DF94-48CB-989A-48FF009A321E}"/>
              </a:ext>
            </a:extLst>
          </p:cNvPr>
          <p:cNvSpPr/>
          <p:nvPr/>
        </p:nvSpPr>
        <p:spPr>
          <a:xfrm>
            <a:off x="611560" y="404664"/>
            <a:ext cx="770485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t>¿Qué palabra caracteriza a los amigos de Álvaro Silberstein?</a:t>
            </a:r>
            <a:endParaRPr lang="es-CL" dirty="0"/>
          </a:p>
        </p:txBody>
      </p:sp>
      <p:sp>
        <p:nvSpPr>
          <p:cNvPr id="4" name="CuadroTexto 3">
            <a:extLst>
              <a:ext uri="{FF2B5EF4-FFF2-40B4-BE49-F238E27FC236}">
                <a16:creationId xmlns:a16="http://schemas.microsoft.com/office/drawing/2014/main" xmlns="" id="{6FE89770-7C2E-4D14-AB9A-965A76712BA3}"/>
              </a:ext>
            </a:extLst>
          </p:cNvPr>
          <p:cNvSpPr txBox="1"/>
          <p:nvPr/>
        </p:nvSpPr>
        <p:spPr>
          <a:xfrm rot="10800000">
            <a:off x="6300192" y="5926744"/>
            <a:ext cx="25202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a:ln>
                  <a:noFill/>
                </a:ln>
                <a:solidFill>
                  <a:prstClr val="black"/>
                </a:solidFill>
                <a:effectLst/>
                <a:uLnTx/>
                <a:uFillTx/>
                <a:latin typeface="Calibri"/>
                <a:ea typeface="+mn-ea"/>
                <a:cs typeface="+mn-cs"/>
              </a:rPr>
              <a:t>Respuesta correcta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a:ln>
                  <a:noFill/>
                </a:ln>
                <a:solidFill>
                  <a:prstClr val="black"/>
                </a:solidFill>
                <a:effectLst/>
                <a:uLnTx/>
                <a:uFillTx/>
                <a:latin typeface="Calibri"/>
                <a:ea typeface="+mn-ea"/>
                <a:cs typeface="+mn-cs"/>
              </a:rPr>
              <a:t>C) Empáticos.</a:t>
            </a: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xmlns="" id="{3EDC0619-91FF-435B-9D2E-671E5408E550}"/>
              </a:ext>
            </a:extLst>
          </p:cNvPr>
          <p:cNvSpPr txBox="1"/>
          <p:nvPr/>
        </p:nvSpPr>
        <p:spPr>
          <a:xfrm>
            <a:off x="755576" y="2276872"/>
            <a:ext cx="4572000" cy="1815882"/>
          </a:xfrm>
          <a:prstGeom prst="rect">
            <a:avLst/>
          </a:prstGeom>
          <a:noFill/>
        </p:spPr>
        <p:txBody>
          <a:bodyPr wrap="square">
            <a:spAutoFit/>
          </a:bodyPr>
          <a:lstStyle/>
          <a:p>
            <a:r>
              <a:rPr lang="es-CL" sz="2800" dirty="0"/>
              <a:t>A) Egoístas.</a:t>
            </a:r>
          </a:p>
          <a:p>
            <a:r>
              <a:rPr lang="es-CL" sz="2800" dirty="0"/>
              <a:t>B) Sencillos.</a:t>
            </a:r>
          </a:p>
          <a:p>
            <a:r>
              <a:rPr lang="es-CL" sz="2800" dirty="0"/>
              <a:t>C) Empáticos.</a:t>
            </a:r>
          </a:p>
          <a:p>
            <a:r>
              <a:rPr lang="es-CL" sz="2800" dirty="0"/>
              <a:t>D) Entretenidos</a:t>
            </a:r>
            <a:r>
              <a:rPr lang="es-CL" dirty="0"/>
              <a:t>.</a:t>
            </a:r>
          </a:p>
        </p:txBody>
      </p:sp>
    </p:spTree>
    <p:extLst>
      <p:ext uri="{BB962C8B-B14F-4D97-AF65-F5344CB8AC3E}">
        <p14:creationId xmlns:p14="http://schemas.microsoft.com/office/powerpoint/2010/main" val="24580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3BFE61B-8A82-41BE-8610-A2846DA119EA}"/>
              </a:ext>
            </a:extLst>
          </p:cNvPr>
          <p:cNvSpPr>
            <a:spLocks noGrp="1"/>
          </p:cNvSpPr>
          <p:nvPr>
            <p:ph type="title"/>
          </p:nvPr>
        </p:nvSpPr>
        <p:spPr>
          <a:xfrm rot="21600000">
            <a:off x="179512" y="2132856"/>
            <a:ext cx="8964488" cy="1719064"/>
          </a:xfrm>
        </p:spPr>
        <p:txBody>
          <a:bodyPr>
            <a:normAutofit fontScale="90000"/>
          </a:bodyPr>
          <a:lstStyle/>
          <a:p>
            <a:pPr algn="l"/>
            <a:r>
              <a:rPr lang="es-MX" sz="3100" dirty="0"/>
              <a:t/>
            </a:r>
            <a:br>
              <a:rPr lang="es-MX" sz="3100" dirty="0"/>
            </a:br>
            <a:r>
              <a:rPr lang="es-MX" sz="3100" dirty="0"/>
              <a:t>A) Enfrentar siempre dificultades por ser discapacitado.</a:t>
            </a:r>
            <a:br>
              <a:rPr lang="es-MX" sz="3100" dirty="0"/>
            </a:br>
            <a:r>
              <a:rPr lang="es-MX" sz="3100" dirty="0"/>
              <a:t>B) Sus amigos le propusieron enfrentar un desafío juntos.</a:t>
            </a:r>
            <a:br>
              <a:rPr lang="es-MX" sz="3100" dirty="0"/>
            </a:br>
            <a:r>
              <a:rPr lang="es-MX" sz="3100" dirty="0"/>
              <a:t>C) Conocer a muchos jóvenes tetrapléjicos que quieren hacerla.</a:t>
            </a:r>
            <a:br>
              <a:rPr lang="es-MX" sz="3100" dirty="0"/>
            </a:br>
            <a:r>
              <a:rPr lang="es-MX" sz="3100" dirty="0"/>
              <a:t>D) Conocer parques nacionales adaptados a discapacitados en California.</a:t>
            </a:r>
            <a:r>
              <a:rPr lang="es-MX" sz="2200" dirty="0"/>
              <a:t/>
            </a:r>
            <a:br>
              <a:rPr lang="es-MX" sz="2200" dirty="0"/>
            </a:br>
            <a:r>
              <a:rPr lang="es-MX" sz="3600" dirty="0"/>
              <a:t/>
            </a:r>
            <a:br>
              <a:rPr lang="es-MX" sz="3600" dirty="0"/>
            </a:br>
            <a:endParaRPr lang="es-CL" sz="3600" dirty="0"/>
          </a:p>
        </p:txBody>
      </p:sp>
      <p:sp>
        <p:nvSpPr>
          <p:cNvPr id="3" name="Rectángulo: esquinas redondeadas 2">
            <a:extLst>
              <a:ext uri="{FF2B5EF4-FFF2-40B4-BE49-F238E27FC236}">
                <a16:creationId xmlns:a16="http://schemas.microsoft.com/office/drawing/2014/main" xmlns="" id="{4FEA611C-54D3-467E-8482-3B3445FF4BAB}"/>
              </a:ext>
            </a:extLst>
          </p:cNvPr>
          <p:cNvSpPr/>
          <p:nvPr/>
        </p:nvSpPr>
        <p:spPr>
          <a:xfrm>
            <a:off x="395536" y="188640"/>
            <a:ext cx="835292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t>¿Qué motivó a Álvaro Silberstein a hacer la travesía? </a:t>
            </a:r>
            <a:endParaRPr lang="es-CL" dirty="0"/>
          </a:p>
        </p:txBody>
      </p:sp>
      <p:sp>
        <p:nvSpPr>
          <p:cNvPr id="5" name="CuadroTexto 4">
            <a:extLst>
              <a:ext uri="{FF2B5EF4-FFF2-40B4-BE49-F238E27FC236}">
                <a16:creationId xmlns:a16="http://schemas.microsoft.com/office/drawing/2014/main" xmlns="" id="{49364C5B-456F-4D61-90D1-E4EB9226A8A2}"/>
              </a:ext>
            </a:extLst>
          </p:cNvPr>
          <p:cNvSpPr txBox="1"/>
          <p:nvPr/>
        </p:nvSpPr>
        <p:spPr>
          <a:xfrm rot="10800000">
            <a:off x="485291" y="6023029"/>
            <a:ext cx="8352928" cy="646331"/>
          </a:xfrm>
          <a:prstGeom prst="rect">
            <a:avLst/>
          </a:prstGeom>
          <a:noFill/>
        </p:spPr>
        <p:txBody>
          <a:bodyPr wrap="square">
            <a:spAutoFit/>
          </a:bodyPr>
          <a:lstStyle/>
          <a:p>
            <a:r>
              <a:rPr kumimoji="0" lang="es-MX" b="0" i="0" u="none" strike="noStrike" kern="1200" cap="none" spc="0" normalizeH="0" baseline="0" noProof="0" dirty="0">
                <a:ln>
                  <a:noFill/>
                </a:ln>
                <a:solidFill>
                  <a:prstClr val="black"/>
                </a:solidFill>
                <a:effectLst/>
                <a:uLnTx/>
                <a:uFillTx/>
                <a:latin typeface="Calibri"/>
                <a:ea typeface="+mj-ea"/>
                <a:cs typeface="+mj-cs"/>
              </a:rPr>
              <a:t>Respuesta correcta</a:t>
            </a:r>
            <a:br>
              <a:rPr kumimoji="0" lang="es-MX" b="0" i="0" u="none" strike="noStrike" kern="1200" cap="none" spc="0" normalizeH="0" baseline="0" noProof="0" dirty="0">
                <a:ln>
                  <a:noFill/>
                </a:ln>
                <a:solidFill>
                  <a:prstClr val="black"/>
                </a:solidFill>
                <a:effectLst/>
                <a:uLnTx/>
                <a:uFillTx/>
                <a:latin typeface="Calibri"/>
                <a:ea typeface="+mj-ea"/>
                <a:cs typeface="+mj-cs"/>
              </a:rPr>
            </a:br>
            <a:r>
              <a:rPr kumimoji="0" lang="es-MX" b="0" i="0" u="none" strike="noStrike" kern="1200" cap="none" spc="0" normalizeH="0" baseline="0" noProof="0" dirty="0">
                <a:ln>
                  <a:noFill/>
                </a:ln>
                <a:solidFill>
                  <a:prstClr val="black"/>
                </a:solidFill>
                <a:effectLst/>
                <a:uLnTx/>
                <a:uFillTx/>
                <a:latin typeface="Calibri"/>
                <a:ea typeface="+mj-ea"/>
                <a:cs typeface="+mj-cs"/>
              </a:rPr>
              <a:t>D) Conocer parques nacionales adaptados a discapacitados en California</a:t>
            </a:r>
            <a:endParaRPr lang="es-CL" dirty="0"/>
          </a:p>
        </p:txBody>
      </p:sp>
    </p:spTree>
    <p:extLst>
      <p:ext uri="{BB962C8B-B14F-4D97-AF65-F5344CB8AC3E}">
        <p14:creationId xmlns:p14="http://schemas.microsoft.com/office/powerpoint/2010/main" val="251332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xmlns="" id="{83A8CC18-BB7D-4E87-8205-3FC1E0139A0C}"/>
              </a:ext>
            </a:extLst>
          </p:cNvPr>
          <p:cNvSpPr txBox="1"/>
          <p:nvPr/>
        </p:nvSpPr>
        <p:spPr>
          <a:xfrm>
            <a:off x="539552" y="1628800"/>
            <a:ext cx="4572000" cy="2062103"/>
          </a:xfrm>
          <a:prstGeom prst="rect">
            <a:avLst/>
          </a:prstGeom>
          <a:noFill/>
        </p:spPr>
        <p:txBody>
          <a:bodyPr wrap="square">
            <a:spAutoFit/>
          </a:bodyPr>
          <a:lstStyle/>
          <a:p>
            <a:r>
              <a:rPr lang="es-MX" sz="3200" dirty="0"/>
              <a:t>A) Pobre.</a:t>
            </a:r>
          </a:p>
          <a:p>
            <a:r>
              <a:rPr lang="es-MX" sz="3200" dirty="0"/>
              <a:t>B) Gruñón.</a:t>
            </a:r>
          </a:p>
          <a:p>
            <a:r>
              <a:rPr lang="es-MX" sz="3200" dirty="0"/>
              <a:t>C) Simpático.</a:t>
            </a:r>
          </a:p>
          <a:p>
            <a:r>
              <a:rPr lang="es-MX" sz="3200" dirty="0"/>
              <a:t>D) Generoso</a:t>
            </a:r>
          </a:p>
        </p:txBody>
      </p:sp>
      <p:sp>
        <p:nvSpPr>
          <p:cNvPr id="12" name="Rectángulo: esquinas redondeadas 11">
            <a:extLst>
              <a:ext uri="{FF2B5EF4-FFF2-40B4-BE49-F238E27FC236}">
                <a16:creationId xmlns:a16="http://schemas.microsoft.com/office/drawing/2014/main" xmlns="" id="{550F0241-7BE7-445A-982E-98367209F355}"/>
              </a:ext>
            </a:extLst>
          </p:cNvPr>
          <p:cNvSpPr/>
          <p:nvPr/>
        </p:nvSpPr>
        <p:spPr>
          <a:xfrm>
            <a:off x="539552" y="332656"/>
            <a:ext cx="770485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t>¿Cuál de las siguientes palabras caracteriza a Enrique Fernández? </a:t>
            </a:r>
            <a:endParaRPr lang="es-CL"/>
          </a:p>
        </p:txBody>
      </p:sp>
      <p:sp>
        <p:nvSpPr>
          <p:cNvPr id="13" name="CuadroTexto 12">
            <a:extLst>
              <a:ext uri="{FF2B5EF4-FFF2-40B4-BE49-F238E27FC236}">
                <a16:creationId xmlns:a16="http://schemas.microsoft.com/office/drawing/2014/main" xmlns="" id="{F7320478-F0C9-4D41-99DE-0A7CEF7DB900}"/>
              </a:ext>
            </a:extLst>
          </p:cNvPr>
          <p:cNvSpPr txBox="1"/>
          <p:nvPr/>
        </p:nvSpPr>
        <p:spPr>
          <a:xfrm rot="10800000">
            <a:off x="4872879" y="5879013"/>
            <a:ext cx="3816424" cy="646331"/>
          </a:xfrm>
          <a:prstGeom prst="rect">
            <a:avLst/>
          </a:prstGeom>
          <a:noFill/>
        </p:spPr>
        <p:txBody>
          <a:bodyPr wrap="square" rtlCol="0">
            <a:spAutoFit/>
          </a:bodyPr>
          <a:lstStyle/>
          <a:p>
            <a:r>
              <a:rPr lang="es-CL" dirty="0"/>
              <a:t>RESPUESTA CORRECTA </a:t>
            </a:r>
          </a:p>
          <a:p>
            <a:r>
              <a:rPr lang="es-CL" dirty="0"/>
              <a:t>D)</a:t>
            </a:r>
          </a:p>
        </p:txBody>
      </p:sp>
    </p:spTree>
    <p:extLst>
      <p:ext uri="{BB962C8B-B14F-4D97-AF65-F5344CB8AC3E}">
        <p14:creationId xmlns:p14="http://schemas.microsoft.com/office/powerpoint/2010/main" val="341909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674612535"/>
              </p:ext>
            </p:extLst>
          </p:nvPr>
        </p:nvGraphicFramePr>
        <p:xfrm>
          <a:off x="467544" y="1196752"/>
          <a:ext cx="8136904" cy="4111024"/>
        </p:xfrm>
        <a:graphic>
          <a:graphicData uri="http://schemas.openxmlformats.org/drawingml/2006/table">
            <a:tbl>
              <a:tblPr firstRow="1" firstCol="1" bandRow="1"/>
              <a:tblGrid>
                <a:gridCol w="2575592">
                  <a:extLst>
                    <a:ext uri="{9D8B030D-6E8A-4147-A177-3AD203B41FA5}">
                      <a16:colId xmlns:a16="http://schemas.microsoft.com/office/drawing/2014/main" xmlns="" val="20000"/>
                    </a:ext>
                  </a:extLst>
                </a:gridCol>
                <a:gridCol w="5561312">
                  <a:extLst>
                    <a:ext uri="{9D8B030D-6E8A-4147-A177-3AD203B41FA5}">
                      <a16:colId xmlns:a16="http://schemas.microsoft.com/office/drawing/2014/main" xmlns="" val="20001"/>
                    </a:ext>
                  </a:extLst>
                </a:gridCol>
              </a:tblGrid>
              <a:tr h="288244">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200" dirty="0">
                          <a:effectLst/>
                          <a:latin typeface="+mn-lt"/>
                          <a:ea typeface="Calibri"/>
                          <a:cs typeface="Times New Roman"/>
                        </a:rPr>
                        <a:t>LENGUA</a:t>
                      </a:r>
                      <a:r>
                        <a:rPr lang="es-CL" sz="1200" baseline="0" dirty="0">
                          <a:effectLst/>
                          <a:latin typeface="+mn-lt"/>
                          <a:ea typeface="Calibri"/>
                          <a:cs typeface="Times New Roman"/>
                        </a:rPr>
                        <a:t> Y LITERATURA / 4 AÑO BÁSICO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4741">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XIMENA</a:t>
                      </a:r>
                      <a:r>
                        <a:rPr lang="es-CL" sz="1200" baseline="0" dirty="0">
                          <a:effectLst/>
                          <a:latin typeface="+mn-lt"/>
                          <a:ea typeface="Calibri"/>
                          <a:cs typeface="Times New Roman"/>
                        </a:rPr>
                        <a:t> GALLARDO MUÑOZ</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4741">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Estrella Letelier.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90466">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OA9</a:t>
                      </a:r>
                      <a:r>
                        <a:rPr lang="es-MX" sz="1200" dirty="0">
                          <a:effectLst/>
                          <a:latin typeface="+mn-lt"/>
                          <a:ea typeface="Calibri"/>
                          <a:cs typeface="Times New Roman"/>
                        </a:rPr>
                        <a:t>I Aluden a información implícita o explícita de un texto leído al comentar o escribir.</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64096">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CL" sz="1200" dirty="0"/>
                        <a:t>Aluden a información implícita o explícita del texto leído al comentar o escribir</a:t>
                      </a:r>
                    </a:p>
                    <a:p>
                      <a:pPr>
                        <a:lnSpc>
                          <a:spcPct val="115000"/>
                        </a:lnSpc>
                        <a:spcAft>
                          <a:spcPts val="0"/>
                        </a:spcAft>
                      </a:pPr>
                      <a:endParaRPr lang="es-CL" sz="1200" dirty="0"/>
                    </a:p>
                    <a:p>
                      <a:pPr>
                        <a:lnSpc>
                          <a:spcPct val="115000"/>
                        </a:lnSpc>
                        <a:spcAft>
                          <a:spcPts val="0"/>
                        </a:spcAft>
                      </a:pPr>
                      <a:endParaRPr lang="es-CL" sz="1200" dirty="0"/>
                    </a:p>
                    <a:p>
                      <a:pPr>
                        <a:lnSpc>
                          <a:spcPct val="115000"/>
                        </a:lnSpc>
                        <a:spcAft>
                          <a:spcPts val="0"/>
                        </a:spcAft>
                      </a:pPr>
                      <a:endParaRPr lang="es-CL" sz="12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8244">
                <a:tc>
                  <a:txBody>
                    <a:bodyPr/>
                    <a:lstStyle/>
                    <a:p>
                      <a:pPr algn="just">
                        <a:spcAft>
                          <a:spcPts val="0"/>
                        </a:spcAft>
                      </a:pPr>
                      <a:r>
                        <a:rPr lang="es-ES_tradnl" sz="1200" b="1" dirty="0">
                          <a:effectLst/>
                          <a:latin typeface="+mn-lt"/>
                          <a:ea typeface="Calibri"/>
                          <a:cs typeface="Times New Roman"/>
                        </a:rPr>
                        <a:t>CONTENIDO</a:t>
                      </a:r>
                      <a:r>
                        <a:rPr lang="es-CL" sz="1200" b="0" baseline="0" dirty="0">
                          <a:effectLst/>
                          <a:latin typeface="+mn-lt"/>
                          <a:ea typeface="Calibri"/>
                          <a:cs typeface="Times New Roman"/>
                        </a:rPr>
                        <a:t> </a:t>
                      </a:r>
                      <a:r>
                        <a:rPr lang="es-CL" sz="1200" b="1" baseline="0" dirty="0">
                          <a:effectLst/>
                          <a:latin typeface="+mn-lt"/>
                          <a:ea typeface="Calibri"/>
                          <a:cs typeface="Times New Roman"/>
                        </a:rPr>
                        <a:t>/HABILIDADES</a:t>
                      </a:r>
                      <a:endParaRPr lang="es-ES_tradn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b="1" baseline="0" dirty="0">
                          <a:effectLst/>
                          <a:latin typeface="+mn-lt"/>
                          <a:ea typeface="Calibri"/>
                          <a:cs typeface="Times New Roman"/>
                        </a:rPr>
                        <a:t>Comprensión Lectora”/ </a:t>
                      </a:r>
                      <a:r>
                        <a:rPr lang="es-CL" sz="1200" b="0" baseline="0" dirty="0">
                          <a:effectLst/>
                          <a:latin typeface="+mn-lt"/>
                          <a:ea typeface="Calibri"/>
                          <a:cs typeface="Times New Roman"/>
                        </a:rPr>
                        <a:t>Leen – comprenden -relacionan- comentan –analizan.</a:t>
                      </a:r>
                    </a:p>
                    <a:p>
                      <a:pPr algn="just">
                        <a:spcAft>
                          <a:spcPts val="0"/>
                        </a:spcAft>
                      </a:pP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76488">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Retroalimentar </a:t>
                      </a:r>
                      <a:r>
                        <a:rPr lang="es-CL" sz="1200" baseline="0" dirty="0" smtClean="0">
                          <a:effectLst/>
                          <a:latin typeface="+mn-lt"/>
                          <a:ea typeface="Calibri"/>
                          <a:cs typeface="Times New Roman"/>
                        </a:rPr>
                        <a:t> evaluación relacionada con la información explícita e implícita de textos leídos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76488">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200" b="1" baseline="0" dirty="0">
                          <a:effectLst/>
                          <a:latin typeface="+mn-lt"/>
                        </a:rPr>
                        <a:t> Ticket de salida  : Enviar a correo </a:t>
                      </a:r>
                      <a:r>
                        <a:rPr lang="es-CL" sz="1200" b="1" baseline="0" dirty="0">
                          <a:effectLst/>
                          <a:latin typeface="+mn-lt"/>
                          <a:hlinkClick r:id="rId2"/>
                        </a:rPr>
                        <a:t>ximena.gallardo@colegio-jeanpiaget.cl</a:t>
                      </a:r>
                      <a:r>
                        <a:rPr lang="es-CL" sz="1200" b="1" baseline="0" dirty="0">
                          <a:effectLst/>
                          <a:latin typeface="+mn-lt"/>
                        </a:rPr>
                        <a:t>  o enviar de forma digital en clase. </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91" y="39193"/>
            <a:ext cx="5400600" cy="77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xmlns="" id="{4A10B14D-CB36-472F-B3A2-5229B4725DC2}"/>
              </a:ext>
            </a:extLst>
          </p:cNvPr>
          <p:cNvSpPr/>
          <p:nvPr/>
        </p:nvSpPr>
        <p:spPr>
          <a:xfrm>
            <a:off x="1187624" y="1124744"/>
            <a:ext cx="6912768" cy="3456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MX" sz="4000" b="0" i="0" u="none" strike="noStrike" kern="1200" cap="none" spc="0" normalizeH="0" baseline="0" noProof="0" dirty="0">
                <a:ln>
                  <a:noFill/>
                </a:ln>
                <a:solidFill>
                  <a:srgbClr val="D93025"/>
                </a:solidFill>
                <a:effectLst/>
                <a:uLnTx/>
                <a:uFillTx/>
                <a:latin typeface="Google Sans"/>
                <a:ea typeface="+mj-ea"/>
                <a:cs typeface="+mj-cs"/>
              </a:rPr>
              <a:t>En la pregunta ¿Qué dificultad NO presenta la travesía? Justifica tu respuesta.</a:t>
            </a:r>
            <a:endParaRPr lang="es-CL" dirty="0"/>
          </a:p>
        </p:txBody>
      </p:sp>
    </p:spTree>
    <p:extLst>
      <p:ext uri="{BB962C8B-B14F-4D97-AF65-F5344CB8AC3E}">
        <p14:creationId xmlns:p14="http://schemas.microsoft.com/office/powerpoint/2010/main" val="392269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54F07F-6A43-480B-8643-AAEE7058581B}"/>
              </a:ext>
            </a:extLst>
          </p:cNvPr>
          <p:cNvSpPr>
            <a:spLocks noGrp="1"/>
          </p:cNvSpPr>
          <p:nvPr>
            <p:ph type="title"/>
          </p:nvPr>
        </p:nvSpPr>
        <p:spPr/>
        <p:txBody>
          <a:bodyPr/>
          <a:lstStyle/>
          <a:p>
            <a:r>
              <a:rPr lang="es-CL" dirty="0"/>
              <a:t>TICKET DE SALIDA.</a:t>
            </a:r>
          </a:p>
        </p:txBody>
      </p:sp>
      <p:graphicFrame>
        <p:nvGraphicFramePr>
          <p:cNvPr id="3" name="Diagrama 2">
            <a:extLst>
              <a:ext uri="{FF2B5EF4-FFF2-40B4-BE49-F238E27FC236}">
                <a16:creationId xmlns:a16="http://schemas.microsoft.com/office/drawing/2014/main" xmlns="" id="{7A5892B8-68F5-4B4B-8A5F-B60FD5A83F17}"/>
              </a:ext>
            </a:extLst>
          </p:cNvPr>
          <p:cNvGraphicFramePr/>
          <p:nvPr>
            <p:extLst>
              <p:ext uri="{D42A27DB-BD31-4B8C-83A1-F6EECF244321}">
                <p14:modId xmlns:p14="http://schemas.microsoft.com/office/powerpoint/2010/main" val="3815791589"/>
              </p:ext>
            </p:extLst>
          </p:nvPr>
        </p:nvGraphicFramePr>
        <p:xfrm>
          <a:off x="887760" y="1417638"/>
          <a:ext cx="7368480" cy="4982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646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624004" cy="3528392"/>
          </a:xfrm>
        </p:spPr>
        <p:txBody>
          <a:bodyPr>
            <a:noAutofit/>
          </a:bodyPr>
          <a:lstStyle/>
          <a:p>
            <a:r>
              <a:rPr lang="es-CL" sz="2400" b="1" dirty="0"/>
              <a:t>PLANIFICACIÓN  PARA EL AUTOAPRENDIZAJE</a:t>
            </a:r>
            <a:br>
              <a:rPr lang="es-CL" sz="2400" b="1" dirty="0"/>
            </a:br>
            <a:r>
              <a:rPr lang="es-CL" sz="2400" b="1" dirty="0"/>
              <a:t>RETROALIMENTACIÓN DE EVALUACIÓN FORMATIVA</a:t>
            </a:r>
            <a:r>
              <a:rPr lang="es-CL" sz="2800" dirty="0"/>
              <a:t/>
            </a:r>
            <a:br>
              <a:rPr lang="es-CL" sz="2800" dirty="0"/>
            </a:br>
            <a:r>
              <a:rPr lang="es-CL" sz="2800" dirty="0"/>
              <a:t>SEMANA N°33</a:t>
            </a:r>
            <a:br>
              <a:rPr lang="es-CL" sz="2800" dirty="0"/>
            </a:br>
            <a:r>
              <a:rPr lang="es-CL" sz="2800" dirty="0"/>
              <a:t>LENGUA Y LITERATURA</a:t>
            </a:r>
            <a:br>
              <a:rPr lang="es-CL" sz="2800" dirty="0"/>
            </a:br>
            <a:r>
              <a:rPr lang="es-CL" sz="2800" dirty="0"/>
              <a:t> 4 AÑO A</a:t>
            </a:r>
            <a:br>
              <a:rPr lang="es-CL" sz="2800" dirty="0"/>
            </a:br>
            <a:r>
              <a:rPr lang="es-CL" sz="2800" dirty="0"/>
              <a:t>DÍA: 12/11/2020</a:t>
            </a:r>
            <a:br>
              <a:rPr lang="es-CL" sz="2800" dirty="0"/>
            </a:br>
            <a:r>
              <a:rPr lang="es-CL" sz="2800" dirty="0"/>
              <a:t>clase 1</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Colegio Jean Piaget</a:t>
            </a:r>
            <a:endParaRPr kumimoji="0" lang="es-MX" sz="1800" b="0"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600" b="1"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Mi escuela, un lugar para aprender y crecer en un ambiente saludable</a:t>
            </a:r>
            <a:endParaRPr kumimoji="0" lang="es-ES" sz="16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6228184" y="4149080"/>
            <a:ext cx="2989329" cy="258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10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76043520"/>
              </p:ext>
            </p:extLst>
          </p:nvPr>
        </p:nvGraphicFramePr>
        <p:xfrm>
          <a:off x="395536" y="814176"/>
          <a:ext cx="8136904" cy="5142600"/>
        </p:xfrm>
        <a:graphic>
          <a:graphicData uri="http://schemas.openxmlformats.org/drawingml/2006/table">
            <a:tbl>
              <a:tblPr firstRow="1" firstCol="1" bandRow="1"/>
              <a:tblGrid>
                <a:gridCol w="2016224">
                  <a:extLst>
                    <a:ext uri="{9D8B030D-6E8A-4147-A177-3AD203B41FA5}">
                      <a16:colId xmlns:a16="http://schemas.microsoft.com/office/drawing/2014/main" xmlns="" val="20000"/>
                    </a:ext>
                  </a:extLst>
                </a:gridCol>
                <a:gridCol w="6120680">
                  <a:extLst>
                    <a:ext uri="{9D8B030D-6E8A-4147-A177-3AD203B41FA5}">
                      <a16:colId xmlns:a16="http://schemas.microsoft.com/office/drawing/2014/main" xmlns="" val="20001"/>
                    </a:ext>
                  </a:extLst>
                </a:gridCol>
              </a:tblGrid>
              <a:tr h="288244">
                <a:tc>
                  <a:txBody>
                    <a:bodyPr/>
                    <a:lstStyle/>
                    <a:p>
                      <a:pPr algn="just">
                        <a:spcAft>
                          <a:spcPts val="0"/>
                        </a:spcAft>
                      </a:pPr>
                      <a:r>
                        <a:rPr lang="es-ES_tradnl" sz="1400" b="1" dirty="0">
                          <a:effectLst/>
                          <a:latin typeface="+mn-lt"/>
                          <a:ea typeface="Calibri"/>
                          <a:cs typeface="Times New Roman"/>
                        </a:rPr>
                        <a:t>ASIGNATURA /CURSO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a:effectLst/>
                          <a:latin typeface="+mn-lt"/>
                          <a:ea typeface="Calibri"/>
                          <a:cs typeface="Times New Roman"/>
                        </a:rPr>
                        <a:t>LENGUA</a:t>
                      </a:r>
                      <a:r>
                        <a:rPr lang="es-CL" sz="1400" baseline="0" dirty="0">
                          <a:effectLst/>
                          <a:latin typeface="+mn-lt"/>
                          <a:ea typeface="Calibri"/>
                          <a:cs typeface="Times New Roman"/>
                        </a:rPr>
                        <a:t> Y LITERATURA /  AÑO BÁSICO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4741">
                <a:tc>
                  <a:txBody>
                    <a:bodyPr/>
                    <a:lstStyle/>
                    <a:p>
                      <a:pPr algn="just">
                        <a:spcAft>
                          <a:spcPts val="0"/>
                        </a:spcAft>
                      </a:pPr>
                      <a:r>
                        <a:rPr lang="es-ES_tradnl" sz="1400" b="1" dirty="0">
                          <a:effectLst/>
                          <a:latin typeface="+mn-lt"/>
                          <a:ea typeface="Calibri"/>
                          <a:cs typeface="Times New Roman"/>
                        </a:rPr>
                        <a:t>NOMBRE DEL PROFESOR/A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XIMENA</a:t>
                      </a:r>
                      <a:r>
                        <a:rPr lang="es-CL" sz="1400" baseline="0" dirty="0">
                          <a:effectLst/>
                          <a:latin typeface="+mn-lt"/>
                          <a:ea typeface="Calibri"/>
                          <a:cs typeface="Times New Roman"/>
                        </a:rPr>
                        <a:t> GALLARDO MUÑOZ</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4741">
                <a:tc>
                  <a:txBody>
                    <a:bodyPr/>
                    <a:lstStyle/>
                    <a:p>
                      <a:pPr algn="just">
                        <a:spcAft>
                          <a:spcPts val="0"/>
                        </a:spcAft>
                      </a:pPr>
                      <a:r>
                        <a:rPr lang="es-CL" sz="1400" b="1" dirty="0">
                          <a:effectLst/>
                          <a:latin typeface="+mn-lt"/>
                          <a:ea typeface="Calibri"/>
                          <a:cs typeface="Times New Roman"/>
                        </a:rPr>
                        <a:t>EDUCADORA</a:t>
                      </a:r>
                      <a:r>
                        <a:rPr lang="es-CL" sz="1400" b="1" baseline="0" dirty="0">
                          <a:effectLst/>
                          <a:latin typeface="+mn-lt"/>
                          <a:ea typeface="Calibri"/>
                          <a:cs typeface="Times New Roman"/>
                        </a:rPr>
                        <a:t> DIFERENCIAL</a:t>
                      </a:r>
                      <a:endParaRPr lang="es-CL" sz="14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Estrella Letelier.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74442">
                <a:tc>
                  <a:txBody>
                    <a:bodyPr/>
                    <a:lstStyle/>
                    <a:p>
                      <a:pPr algn="just">
                        <a:spcAft>
                          <a:spcPts val="0"/>
                        </a:spcAft>
                      </a:pPr>
                      <a:r>
                        <a:rPr lang="es-ES_tradnl" sz="1400" b="1" dirty="0">
                          <a:effectLst/>
                          <a:latin typeface="+mn-lt"/>
                          <a:ea typeface="Calibri"/>
                          <a:cs typeface="Times New Roman"/>
                        </a:rPr>
                        <a:t>OBJETIVO DE APRENDIZAJE PRIORIZACIÓN NIVEL 1</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MX" sz="1400" dirty="0">
                          <a:effectLst/>
                          <a:latin typeface="+mn-lt"/>
                          <a:ea typeface="Calibri"/>
                          <a:cs typeface="Times New Roman"/>
                        </a:rPr>
                        <a:t>Comprender textos orales (explicaciones, instrucciones, noticias, documentales,</a:t>
                      </a:r>
                    </a:p>
                    <a:p>
                      <a:pPr algn="just">
                        <a:spcAft>
                          <a:spcPts val="0"/>
                        </a:spcAft>
                      </a:pPr>
                      <a:r>
                        <a:rPr lang="es-MX" sz="1400" dirty="0">
                          <a:effectLst/>
                          <a:latin typeface="+mn-lt"/>
                          <a:ea typeface="Calibri"/>
                          <a:cs typeface="Times New Roman"/>
                        </a:rPr>
                        <a:t>películas, testimonios, relatos, etc.) para obtener información y desarrollar su curiosidad por el mundo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64096">
                <a:tc>
                  <a:txBody>
                    <a:bodyPr/>
                    <a:lstStyle/>
                    <a:p>
                      <a:pPr algn="just">
                        <a:spcAft>
                          <a:spcPts val="0"/>
                        </a:spcAft>
                      </a:pPr>
                      <a:endParaRPr lang="es-ES_tradnl" sz="14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400" b="1" dirty="0">
                          <a:effectLst/>
                          <a:latin typeface="+mn-lt"/>
                          <a:ea typeface="Calibri"/>
                          <a:cs typeface="Times New Roman"/>
                        </a:rPr>
                        <a:t>INDICADORES DE EVALUACIÓN PARA OA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MX" sz="1400" dirty="0"/>
                        <a:t>• estableciendo conexiones con sus propias experiencias </a:t>
                      </a:r>
                    </a:p>
                    <a:p>
                      <a:pPr>
                        <a:lnSpc>
                          <a:spcPct val="115000"/>
                        </a:lnSpc>
                        <a:spcAft>
                          <a:spcPts val="0"/>
                        </a:spcAft>
                      </a:pPr>
                      <a:r>
                        <a:rPr lang="es-MX" sz="1400" dirty="0"/>
                        <a:t>• identificando el propósito </a:t>
                      </a:r>
                    </a:p>
                    <a:p>
                      <a:pPr>
                        <a:lnSpc>
                          <a:spcPct val="115000"/>
                        </a:lnSpc>
                        <a:spcAft>
                          <a:spcPts val="0"/>
                        </a:spcAft>
                      </a:pPr>
                      <a:r>
                        <a:rPr lang="es-MX" sz="1400" dirty="0"/>
                        <a:t>• formulando preguntas para obtener información adicional, aclarar dudas y profundizar la comprensión </a:t>
                      </a:r>
                    </a:p>
                    <a:p>
                      <a:pPr>
                        <a:lnSpc>
                          <a:spcPct val="115000"/>
                        </a:lnSpc>
                        <a:spcAft>
                          <a:spcPts val="0"/>
                        </a:spcAft>
                      </a:pPr>
                      <a:r>
                        <a:rPr lang="es-MX" sz="1400" dirty="0"/>
                        <a:t>• estableciendo relaciones entre distintos textos</a:t>
                      </a:r>
                    </a:p>
                    <a:p>
                      <a:pPr>
                        <a:lnSpc>
                          <a:spcPct val="115000"/>
                        </a:lnSpc>
                        <a:spcAft>
                          <a:spcPts val="0"/>
                        </a:spcAft>
                      </a:pPr>
                      <a:r>
                        <a:rPr lang="es-MX" sz="1400" dirty="0"/>
                        <a:t> • respondiendo preguntas sobre información explícita e implícita </a:t>
                      </a:r>
                    </a:p>
                    <a:p>
                      <a:pPr>
                        <a:lnSpc>
                          <a:spcPct val="115000"/>
                        </a:lnSpc>
                        <a:spcAft>
                          <a:spcPts val="0"/>
                        </a:spcAft>
                      </a:pPr>
                      <a:r>
                        <a:rPr lang="es-MX" sz="1400" dirty="0"/>
                        <a:t>• formulando una opinión sobre lo escuchado. </a:t>
                      </a:r>
                      <a:endParaRPr lang="es-CL" sz="14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8244">
                <a:tc>
                  <a:txBody>
                    <a:bodyPr/>
                    <a:lstStyle/>
                    <a:p>
                      <a:pPr algn="just">
                        <a:spcAft>
                          <a:spcPts val="0"/>
                        </a:spcAft>
                      </a:pPr>
                      <a:r>
                        <a:rPr lang="es-ES_tradnl" sz="1400" b="1" dirty="0">
                          <a:effectLst/>
                          <a:latin typeface="+mn-lt"/>
                          <a:ea typeface="Calibri"/>
                          <a:cs typeface="Times New Roman"/>
                        </a:rPr>
                        <a:t>CONTENIDO</a:t>
                      </a:r>
                      <a:r>
                        <a:rPr lang="es-CL" sz="1400" b="0" baseline="0" dirty="0">
                          <a:effectLst/>
                          <a:latin typeface="+mn-lt"/>
                          <a:ea typeface="Calibri"/>
                          <a:cs typeface="Times New Roman"/>
                        </a:rPr>
                        <a:t> </a:t>
                      </a:r>
                      <a:r>
                        <a:rPr lang="es-CL" sz="1400" b="1" baseline="0" dirty="0">
                          <a:effectLst/>
                          <a:latin typeface="+mn-lt"/>
                          <a:ea typeface="Calibri"/>
                          <a:cs typeface="Times New Roman"/>
                        </a:rPr>
                        <a:t>/HABILIDADES</a:t>
                      </a:r>
                      <a:endParaRPr lang="es-ES_tradnl" sz="14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b="1" baseline="0" dirty="0">
                          <a:effectLst/>
                          <a:latin typeface="+mn-lt"/>
                          <a:ea typeface="Calibri"/>
                          <a:cs typeface="Times New Roman"/>
                        </a:rPr>
                        <a:t>Comprensión Lectora”/ </a:t>
                      </a:r>
                      <a:r>
                        <a:rPr lang="es-CL" sz="1400" b="0" baseline="0" dirty="0">
                          <a:effectLst/>
                          <a:latin typeface="+mn-lt"/>
                          <a:ea typeface="Calibri"/>
                          <a:cs typeface="Times New Roman"/>
                        </a:rPr>
                        <a:t>Leen – comprenden -relacionan- comentan –analizan.</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76488">
                <a:tc>
                  <a:txBody>
                    <a:bodyPr/>
                    <a:lstStyle/>
                    <a:p>
                      <a:pPr algn="just">
                        <a:spcAft>
                          <a:spcPts val="0"/>
                        </a:spcAft>
                      </a:pPr>
                      <a:r>
                        <a:rPr lang="es-ES_tradnl" sz="1400" b="1">
                          <a:effectLst/>
                          <a:latin typeface="+mn-lt"/>
                          <a:ea typeface="Calibri"/>
                          <a:cs typeface="Times New Roman"/>
                        </a:rPr>
                        <a:t>OBJETIVO DE LA CLASE</a:t>
                      </a:r>
                      <a:endParaRPr lang="es-CL" sz="14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COMPRENDER DOCUMENTALES, FORMULANDO PREGUNTAS PARA OBTENER INFORMACIÓN ADICIONAL, ACLARAR DUDAS Y PROFUNDIZAR EN SU COMPRENSIÓN.</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76488">
                <a:tc>
                  <a:txBody>
                    <a:bodyPr/>
                    <a:lstStyle/>
                    <a:p>
                      <a:pPr marL="0" marR="0" algn="just">
                        <a:spcBef>
                          <a:spcPts val="0"/>
                        </a:spcBef>
                        <a:spcAft>
                          <a:spcPts val="0"/>
                        </a:spcAft>
                      </a:pPr>
                      <a:r>
                        <a:rPr lang="es-CL" sz="1400" b="1" dirty="0">
                          <a:effectLst/>
                          <a:latin typeface="+mn-lt"/>
                        </a:rPr>
                        <a:t>EVALUACIÓN</a:t>
                      </a:r>
                      <a:endParaRPr lang="es-CL" sz="1400" dirty="0">
                        <a:effectLst/>
                        <a:latin typeface="+mn-lt"/>
                      </a:endParaRPr>
                    </a:p>
                    <a:p>
                      <a:pPr marL="0" marR="0" algn="just">
                        <a:spcBef>
                          <a:spcPts val="0"/>
                        </a:spcBef>
                        <a:spcAft>
                          <a:spcPts val="0"/>
                        </a:spcAft>
                      </a:pPr>
                      <a:r>
                        <a:rPr lang="es-CL" sz="1400" b="1" dirty="0">
                          <a:effectLst/>
                          <a:latin typeface="+mn-lt"/>
                        </a:rPr>
                        <a:t> </a:t>
                      </a:r>
                      <a:endParaRPr lang="es-CL" sz="14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1" baseline="0" dirty="0">
                          <a:effectLst/>
                          <a:latin typeface="+mn-lt"/>
                        </a:rPr>
                        <a:t> Ticket de salida  : Enviar a correo estrella.Letelier@cplegio-jeanpiaget.cl o enviar de forma digital en clase. </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91" y="39193"/>
            <a:ext cx="5400600" cy="77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69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CL" sz="4000" b="1" dirty="0">
                <a:solidFill>
                  <a:prstClr val="black"/>
                </a:solidFill>
              </a:rPr>
              <a:t>Recomendaciones y reglas clases virtuales</a:t>
            </a:r>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29" t="15334" r="50000" b="6571"/>
          <a:stretch/>
        </p:blipFill>
        <p:spPr bwMode="auto">
          <a:xfrm>
            <a:off x="460375" y="1158343"/>
            <a:ext cx="1152128" cy="169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005" y="1205310"/>
            <a:ext cx="1291219" cy="129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4253" t="27920" r="36286" b="28667"/>
          <a:stretch/>
        </p:blipFill>
        <p:spPr bwMode="auto">
          <a:xfrm>
            <a:off x="899592" y="5086189"/>
            <a:ext cx="935421" cy="13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lipse"/>
          <p:cNvSpPr/>
          <p:nvPr/>
        </p:nvSpPr>
        <p:spPr>
          <a:xfrm>
            <a:off x="2066444" y="5106583"/>
            <a:ext cx="136951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Activo micrófono solo cuando quiero decir algo</a:t>
            </a:r>
          </a:p>
        </p:txBody>
      </p:sp>
      <p:sp>
        <p:nvSpPr>
          <p:cNvPr id="10" name="AutoShape 8" descr="PROHIBIDO COMER | EducaSA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778" y="3591493"/>
            <a:ext cx="12241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1362"/>
          <a:stretch/>
        </p:blipFill>
        <p:spPr bwMode="auto">
          <a:xfrm>
            <a:off x="7414007" y="2301381"/>
            <a:ext cx="1511336" cy="20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068" y="3336316"/>
            <a:ext cx="1319909" cy="131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l="9385" t="41011" r="53537" b="34657"/>
          <a:stretch/>
        </p:blipFill>
        <p:spPr bwMode="auto">
          <a:xfrm>
            <a:off x="307975" y="3677702"/>
            <a:ext cx="2290825" cy="113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125" t="6666" r="6458" b="6875"/>
          <a:stretch/>
        </p:blipFill>
        <p:spPr bwMode="auto">
          <a:xfrm>
            <a:off x="3435956" y="4885913"/>
            <a:ext cx="1472580" cy="1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8587" y="5442603"/>
            <a:ext cx="2473335" cy="122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11">
            <a:extLst>
              <a:ext uri="{28A0092B-C50C-407E-A947-70E740481C1C}">
                <a14:useLocalDpi xmlns:a14="http://schemas.microsoft.com/office/drawing/2010/main" val="0"/>
              </a:ext>
            </a:extLst>
          </a:blip>
          <a:srcRect l="8758" t="6425" r="12749" b="9683"/>
          <a:stretch/>
        </p:blipFill>
        <p:spPr bwMode="auto">
          <a:xfrm>
            <a:off x="3619138" y="1067890"/>
            <a:ext cx="1256048" cy="178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1835013" y="1268760"/>
            <a:ext cx="1152811" cy="690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Enciendo la cámara</a:t>
            </a:r>
          </a:p>
        </p:txBody>
      </p:sp>
      <p:sp>
        <p:nvSpPr>
          <p:cNvPr id="3" name="2 Elipse"/>
          <p:cNvSpPr/>
          <p:nvPr/>
        </p:nvSpPr>
        <p:spPr>
          <a:xfrm>
            <a:off x="6632783" y="1254944"/>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Saludo a mis compañeros y profesora al ingresar</a:t>
            </a:r>
          </a:p>
        </p:txBody>
      </p:sp>
      <p:sp>
        <p:nvSpPr>
          <p:cNvPr id="5" name="4 Elipse"/>
          <p:cNvSpPr/>
          <p:nvPr/>
        </p:nvSpPr>
        <p:spPr>
          <a:xfrm>
            <a:off x="2066444" y="2284036"/>
            <a:ext cx="1449036" cy="1319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Escucho y respeto turnos</a:t>
            </a:r>
          </a:p>
        </p:txBody>
      </p:sp>
      <p:sp>
        <p:nvSpPr>
          <p:cNvPr id="7" name="6 Elipse"/>
          <p:cNvSpPr/>
          <p:nvPr/>
        </p:nvSpPr>
        <p:spPr>
          <a:xfrm>
            <a:off x="5652121" y="2636912"/>
            <a:ext cx="1308794" cy="95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Estar atentos, no debo comer</a:t>
            </a:r>
          </a:p>
        </p:txBody>
      </p:sp>
      <p:sp>
        <p:nvSpPr>
          <p:cNvPr id="8" name="7 Elipse"/>
          <p:cNvSpPr/>
          <p:nvPr/>
        </p:nvSpPr>
        <p:spPr>
          <a:xfrm>
            <a:off x="7668344" y="4322478"/>
            <a:ext cx="1368152" cy="112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No digo malas palabras, me expreso con respeto</a:t>
            </a:r>
          </a:p>
        </p:txBody>
      </p:sp>
      <p:sp>
        <p:nvSpPr>
          <p:cNvPr id="12" name="11 Elipse"/>
          <p:cNvSpPr/>
          <p:nvPr/>
        </p:nvSpPr>
        <p:spPr>
          <a:xfrm>
            <a:off x="4685432" y="4924953"/>
            <a:ext cx="1663910" cy="1700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El chat lo uso solo para informar, preguntar y acotar algo referente a la clases</a:t>
            </a:r>
          </a:p>
        </p:txBody>
      </p:sp>
      <p:sp>
        <p:nvSpPr>
          <p:cNvPr id="13" name="12 Flecha izquierda, derecha y arriba"/>
          <p:cNvSpPr/>
          <p:nvPr/>
        </p:nvSpPr>
        <p:spPr>
          <a:xfrm>
            <a:off x="2598800" y="3639686"/>
            <a:ext cx="1086322" cy="823210"/>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552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23950" t="24471" r="24413" b="60423"/>
          <a:stretch/>
        </p:blipFill>
        <p:spPr bwMode="auto">
          <a:xfrm>
            <a:off x="323528" y="327484"/>
            <a:ext cx="7308304" cy="2088232"/>
          </a:xfrm>
          <a:prstGeom prst="rect">
            <a:avLst/>
          </a:prstGeom>
          <a:ln>
            <a:noFill/>
          </a:ln>
          <a:extLst>
            <a:ext uri="{53640926-AAD7-44D8-BBD7-CCE9431645EC}">
              <a14:shadowObscured xmlns:a14="http://schemas.microsoft.com/office/drawing/2010/main"/>
            </a:ext>
          </a:extLst>
        </p:spPr>
      </p:pic>
      <p:sp>
        <p:nvSpPr>
          <p:cNvPr id="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1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r>
              <a:rPr kumimoji="0" lang="es-CL"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r>
            <a:br>
              <a:rPr kumimoji="0" lang="es-CL"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Rectangle 19"/>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8" name="3 Marcador de contenido"/>
          <p:cNvGraphicFramePr>
            <a:graphicFrameLocks/>
          </p:cNvGraphicFramePr>
          <p:nvPr/>
        </p:nvGraphicFramePr>
        <p:xfrm>
          <a:off x="323528" y="2708920"/>
          <a:ext cx="8820472" cy="394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5 Rectángulo redondeado"/>
          <p:cNvSpPr/>
          <p:nvPr/>
        </p:nvSpPr>
        <p:spPr>
          <a:xfrm>
            <a:off x="2179167" y="2246839"/>
            <a:ext cx="4392488" cy="581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RUTA DE TRABAJO </a:t>
            </a:r>
          </a:p>
        </p:txBody>
      </p:sp>
      <p:sp>
        <p:nvSpPr>
          <p:cNvPr id="3" name="2 Triángulo isósceles"/>
          <p:cNvSpPr/>
          <p:nvPr/>
        </p:nvSpPr>
        <p:spPr>
          <a:xfrm rot="5400000">
            <a:off x="7020272" y="5661248"/>
            <a:ext cx="577208" cy="2868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Imagen 3">
            <a:extLst>
              <a:ext uri="{FF2B5EF4-FFF2-40B4-BE49-F238E27FC236}">
                <a16:creationId xmlns:a16="http://schemas.microsoft.com/office/drawing/2014/main" xmlns="" id="{24E9A05C-7F1D-46D9-BBBF-BA3E54836E44}"/>
              </a:ext>
            </a:extLst>
          </p:cNvPr>
          <p:cNvPicPr>
            <a:picLocks noChangeAspect="1"/>
          </p:cNvPicPr>
          <p:nvPr/>
        </p:nvPicPr>
        <p:blipFill>
          <a:blip r:embed="rId8"/>
          <a:stretch>
            <a:fillRect/>
          </a:stretch>
        </p:blipFill>
        <p:spPr>
          <a:xfrm>
            <a:off x="6900593" y="47661"/>
            <a:ext cx="1999661" cy="2956816"/>
          </a:xfrm>
          <a:prstGeom prst="rect">
            <a:avLst/>
          </a:prstGeom>
        </p:spPr>
      </p:pic>
    </p:spTree>
    <p:extLst>
      <p:ext uri="{BB962C8B-B14F-4D97-AF65-F5344CB8AC3E}">
        <p14:creationId xmlns:p14="http://schemas.microsoft.com/office/powerpoint/2010/main" val="1639618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E8E1E2A4-14A6-4573-BAB7-AF475E808746}"/>
              </a:ext>
            </a:extLst>
          </p:cNvPr>
          <p:cNvPicPr>
            <a:picLocks noChangeAspect="1"/>
          </p:cNvPicPr>
          <p:nvPr/>
        </p:nvPicPr>
        <p:blipFill rotWithShape="1">
          <a:blip r:embed="rId2"/>
          <a:srcRect l="12357" r="9942"/>
          <a:stretch/>
        </p:blipFill>
        <p:spPr>
          <a:xfrm>
            <a:off x="241299" y="276762"/>
            <a:ext cx="8661401" cy="6214534"/>
          </a:xfrm>
          <a:prstGeom prst="rect">
            <a:avLst/>
          </a:prstGeom>
        </p:spPr>
      </p:pic>
      <p:sp>
        <p:nvSpPr>
          <p:cNvPr id="7" name="CuadroTexto 6">
            <a:extLst>
              <a:ext uri="{FF2B5EF4-FFF2-40B4-BE49-F238E27FC236}">
                <a16:creationId xmlns:a16="http://schemas.microsoft.com/office/drawing/2014/main" xmlns="" id="{55FDA6C2-1BC3-4D34-85A9-1B5674772A39}"/>
              </a:ext>
            </a:extLst>
          </p:cNvPr>
          <p:cNvSpPr txBox="1"/>
          <p:nvPr/>
        </p:nvSpPr>
        <p:spPr>
          <a:xfrm>
            <a:off x="241299" y="4293096"/>
            <a:ext cx="8661401" cy="230832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600" i="0" u="none" strike="noStrike" kern="1200" cap="none" spc="0" normalizeH="0" baseline="0" noProof="0" dirty="0">
                <a:ln>
                  <a:noFill/>
                </a:ln>
                <a:solidFill>
                  <a:prstClr val="black"/>
                </a:solidFill>
                <a:effectLst/>
                <a:uLnTx/>
                <a:uFillTx/>
                <a:latin typeface="Calibri"/>
                <a:ea typeface="Calibri"/>
                <a:cs typeface="Times New Roman"/>
              </a:rPr>
              <a:t>COMPRENDER DOCUMENTALES, FORMULANDO PREGUNTAS PARA OBTENER INFORMACIÓN ADICIONAL, ACLARAR DUDAS Y PROFUNDIZAR EN SU COMPRENSIÓN.</a:t>
            </a:r>
          </a:p>
        </p:txBody>
      </p:sp>
      <p:sp>
        <p:nvSpPr>
          <p:cNvPr id="5" name="Rectángulo: esquinas redondeadas 4">
            <a:extLst>
              <a:ext uri="{FF2B5EF4-FFF2-40B4-BE49-F238E27FC236}">
                <a16:creationId xmlns:a16="http://schemas.microsoft.com/office/drawing/2014/main" xmlns="" id="{B82139C5-63F5-41C8-B711-BE50604B8699}"/>
              </a:ext>
            </a:extLst>
          </p:cNvPr>
          <p:cNvSpPr/>
          <p:nvPr/>
        </p:nvSpPr>
        <p:spPr>
          <a:xfrm>
            <a:off x="1151620" y="3284984"/>
            <a:ext cx="71287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dirty="0"/>
              <a:t>OBJETIVO DE LA CLASE</a:t>
            </a:r>
          </a:p>
        </p:txBody>
      </p:sp>
    </p:spTree>
    <p:extLst>
      <p:ext uri="{BB962C8B-B14F-4D97-AF65-F5344CB8AC3E}">
        <p14:creationId xmlns:p14="http://schemas.microsoft.com/office/powerpoint/2010/main" val="357046149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1CEC67-479C-458E-A7F4-2117AB513262}"/>
              </a:ext>
            </a:extLst>
          </p:cNvPr>
          <p:cNvSpPr>
            <a:spLocks noGrp="1"/>
          </p:cNvSpPr>
          <p:nvPr>
            <p:ph type="title"/>
          </p:nvPr>
        </p:nvSpPr>
        <p:spPr/>
        <p:txBody>
          <a:bodyPr>
            <a:normAutofit/>
          </a:bodyPr>
          <a:lstStyle/>
          <a:p>
            <a:r>
              <a:rPr lang="es-CL" dirty="0"/>
              <a:t>MOTIVACIÓN</a:t>
            </a:r>
          </a:p>
        </p:txBody>
      </p:sp>
      <p:sp>
        <p:nvSpPr>
          <p:cNvPr id="3" name="Marcador de contenido 2">
            <a:extLst>
              <a:ext uri="{FF2B5EF4-FFF2-40B4-BE49-F238E27FC236}">
                <a16:creationId xmlns:a16="http://schemas.microsoft.com/office/drawing/2014/main" xmlns="" id="{557CF6F9-1B57-418B-9601-BCC3916839F1}"/>
              </a:ext>
            </a:extLst>
          </p:cNvPr>
          <p:cNvSpPr>
            <a:spLocks noGrp="1"/>
          </p:cNvSpPr>
          <p:nvPr>
            <p:ph idx="1"/>
          </p:nvPr>
        </p:nvSpPr>
        <p:spPr>
          <a:xfrm>
            <a:off x="457200" y="1600201"/>
            <a:ext cx="8229600" cy="820688"/>
          </a:xfrm>
        </p:spPr>
        <p:txBody>
          <a:bodyPr/>
          <a:lstStyle/>
          <a:p>
            <a:pPr marL="0" indent="0" algn="ctr">
              <a:buNone/>
            </a:pPr>
            <a:r>
              <a:rPr lang="es-CL" dirty="0"/>
              <a:t>https://youtu.be/QduQkR7E4QQ</a:t>
            </a:r>
          </a:p>
        </p:txBody>
      </p:sp>
      <p:pic>
        <p:nvPicPr>
          <p:cNvPr id="4" name="Imagen 3">
            <a:extLst>
              <a:ext uri="{FF2B5EF4-FFF2-40B4-BE49-F238E27FC236}">
                <a16:creationId xmlns:a16="http://schemas.microsoft.com/office/drawing/2014/main" xmlns="" id="{3A00D67A-1F3F-4604-AF58-CAE61814DE61}"/>
              </a:ext>
            </a:extLst>
          </p:cNvPr>
          <p:cNvPicPr>
            <a:picLocks noChangeAspect="1"/>
          </p:cNvPicPr>
          <p:nvPr/>
        </p:nvPicPr>
        <p:blipFill>
          <a:blip r:embed="rId2"/>
          <a:stretch>
            <a:fillRect/>
          </a:stretch>
        </p:blipFill>
        <p:spPr>
          <a:xfrm>
            <a:off x="2987824" y="2708920"/>
            <a:ext cx="3447256" cy="3016349"/>
          </a:xfrm>
          <a:prstGeom prst="rect">
            <a:avLst/>
          </a:prstGeom>
        </p:spPr>
      </p:pic>
    </p:spTree>
    <p:extLst>
      <p:ext uri="{BB962C8B-B14F-4D97-AF65-F5344CB8AC3E}">
        <p14:creationId xmlns:p14="http://schemas.microsoft.com/office/powerpoint/2010/main" val="4245637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162079-C1E3-486C-A49A-89D6DA48DC43}"/>
              </a:ext>
            </a:extLst>
          </p:cNvPr>
          <p:cNvSpPr>
            <a:spLocks noGrp="1"/>
          </p:cNvSpPr>
          <p:nvPr>
            <p:ph type="title"/>
          </p:nvPr>
        </p:nvSpPr>
        <p:spPr/>
        <p:txBody>
          <a:bodyPr>
            <a:normAutofit fontScale="90000"/>
          </a:bodyPr>
          <a:lstStyle/>
          <a:p>
            <a:r>
              <a:rPr lang="es-CL" dirty="0"/>
              <a:t>ACTIVACIÓN DE CONOCIMIENTOS PREVIOS</a:t>
            </a:r>
          </a:p>
        </p:txBody>
      </p:sp>
      <p:sp>
        <p:nvSpPr>
          <p:cNvPr id="3" name="Marcador de contenido 2">
            <a:extLst>
              <a:ext uri="{FF2B5EF4-FFF2-40B4-BE49-F238E27FC236}">
                <a16:creationId xmlns:a16="http://schemas.microsoft.com/office/drawing/2014/main" xmlns="" id="{3EBA8534-53DA-4F5C-9775-AEBEB959474B}"/>
              </a:ext>
            </a:extLst>
          </p:cNvPr>
          <p:cNvSpPr>
            <a:spLocks noGrp="1"/>
          </p:cNvSpPr>
          <p:nvPr>
            <p:ph idx="1"/>
          </p:nvPr>
        </p:nvSpPr>
        <p:spPr/>
        <p:txBody>
          <a:bodyPr>
            <a:normAutofit/>
          </a:bodyPr>
          <a:lstStyle/>
          <a:p>
            <a:endParaRPr lang="es-CL" dirty="0"/>
          </a:p>
          <a:p>
            <a:r>
              <a:rPr lang="es-CL" dirty="0"/>
              <a:t>¿QUÉ SON LOS DOCUMENTALES?</a:t>
            </a:r>
          </a:p>
          <a:p>
            <a:r>
              <a:rPr lang="es-CL" dirty="0"/>
              <a:t>_____________________________________</a:t>
            </a:r>
          </a:p>
          <a:p>
            <a:r>
              <a:rPr lang="es-CL" dirty="0"/>
              <a:t>¿HAS VISTO ALGUN DOCUMENTAL?</a:t>
            </a:r>
          </a:p>
          <a:p>
            <a:r>
              <a:rPr lang="es-CL" dirty="0"/>
              <a:t> ___________________________________</a:t>
            </a:r>
          </a:p>
          <a:p>
            <a:r>
              <a:rPr lang="es-CL" dirty="0"/>
              <a:t>¿CUÁL?</a:t>
            </a:r>
          </a:p>
          <a:p>
            <a:r>
              <a:rPr lang="es-CL" dirty="0"/>
              <a:t>____________________________</a:t>
            </a:r>
          </a:p>
        </p:txBody>
      </p:sp>
    </p:spTree>
    <p:extLst>
      <p:ext uri="{BB962C8B-B14F-4D97-AF65-F5344CB8AC3E}">
        <p14:creationId xmlns:p14="http://schemas.microsoft.com/office/powerpoint/2010/main" val="3802195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3AD1B87-0696-48A8-9E2F-164F45E647C9}"/>
              </a:ext>
            </a:extLst>
          </p:cNvPr>
          <p:cNvSpPr txBox="1"/>
          <p:nvPr/>
        </p:nvSpPr>
        <p:spPr>
          <a:xfrm>
            <a:off x="323528" y="1484784"/>
            <a:ext cx="8640960" cy="369332"/>
          </a:xfrm>
          <a:prstGeom prst="rect">
            <a:avLst/>
          </a:prstGeom>
          <a:noFill/>
        </p:spPr>
        <p:txBody>
          <a:bodyPr wrap="square">
            <a:spAutoFit/>
          </a:bodyPr>
          <a:lstStyle/>
          <a:p>
            <a:pPr algn="l"/>
            <a:endParaRPr lang="es-MX" b="0" i="0" dirty="0">
              <a:solidFill>
                <a:srgbClr val="000000"/>
              </a:solidFill>
              <a:effectLst/>
              <a:latin typeface="Open Sans"/>
            </a:endParaRPr>
          </a:p>
        </p:txBody>
      </p:sp>
      <p:sp>
        <p:nvSpPr>
          <p:cNvPr id="4" name="Elipse 3">
            <a:extLst>
              <a:ext uri="{FF2B5EF4-FFF2-40B4-BE49-F238E27FC236}">
                <a16:creationId xmlns:a16="http://schemas.microsoft.com/office/drawing/2014/main" xmlns="" id="{242A3FB2-4BE8-408A-84FA-2985AFAB7D50}"/>
              </a:ext>
            </a:extLst>
          </p:cNvPr>
          <p:cNvSpPr/>
          <p:nvPr/>
        </p:nvSpPr>
        <p:spPr>
          <a:xfrm>
            <a:off x="1763688" y="174572"/>
            <a:ext cx="540060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¿QUÉ ES UN DOCUMENTAL?</a:t>
            </a:r>
          </a:p>
        </p:txBody>
      </p:sp>
      <p:sp>
        <p:nvSpPr>
          <p:cNvPr id="2" name="Rectángulo: esquinas redondeadas 1">
            <a:extLst>
              <a:ext uri="{FF2B5EF4-FFF2-40B4-BE49-F238E27FC236}">
                <a16:creationId xmlns:a16="http://schemas.microsoft.com/office/drawing/2014/main" xmlns="" id="{7BB17939-E0D5-4175-BBA7-0A49426D8D7D}"/>
              </a:ext>
            </a:extLst>
          </p:cNvPr>
          <p:cNvSpPr/>
          <p:nvPr/>
        </p:nvSpPr>
        <p:spPr>
          <a:xfrm>
            <a:off x="755576" y="980728"/>
            <a:ext cx="76328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EJEMPLO DE DOCUMENTAL: </a:t>
            </a:r>
            <a:r>
              <a:rPr lang="es-CL" b="0" i="0" dirty="0">
                <a:solidFill>
                  <a:srgbClr val="1155CC"/>
                </a:solidFill>
                <a:effectLst/>
                <a:latin typeface="Arial" panose="020B0604020202020204" pitchFamily="34" charset="0"/>
                <a:hlinkClick r:id="rId2"/>
              </a:rPr>
              <a:t>https://youtu.be/prHuClGHtmY</a:t>
            </a:r>
            <a:endParaRPr lang="es-CL" dirty="0"/>
          </a:p>
        </p:txBody>
      </p:sp>
      <p:sp>
        <p:nvSpPr>
          <p:cNvPr id="5" name="Rectángulo: esquinas redondeadas 4">
            <a:extLst>
              <a:ext uri="{FF2B5EF4-FFF2-40B4-BE49-F238E27FC236}">
                <a16:creationId xmlns:a16="http://schemas.microsoft.com/office/drawing/2014/main" xmlns="" id="{C2DD4100-D157-4E40-843F-F7037494FD71}"/>
              </a:ext>
            </a:extLst>
          </p:cNvPr>
          <p:cNvSpPr/>
          <p:nvPr/>
        </p:nvSpPr>
        <p:spPr>
          <a:xfrm>
            <a:off x="323528" y="1988840"/>
            <a:ext cx="8640960" cy="388843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0" i="0" dirty="0">
                <a:solidFill>
                  <a:srgbClr val="333333"/>
                </a:solidFill>
                <a:effectLst/>
                <a:latin typeface="openSans-light"/>
              </a:rPr>
              <a:t>Un documental es un formato de tipo audiovisual, que tiene por objetivo presentar una realidad, la que puede ser conocida por el público o por el contrario, causar sensación, debido a su desconocimiento. En ellos, se mezcla la investigación propia del periodismo y el relato de hechos, pero de un modo </a:t>
            </a:r>
            <a:r>
              <a:rPr lang="es-MX" sz="2000" b="1" i="0" u="sng" dirty="0">
                <a:solidFill>
                  <a:srgbClr val="337AB7"/>
                </a:solidFill>
                <a:effectLst/>
                <a:latin typeface="openSans-light"/>
                <a:hlinkClick r:id="rId3" tooltip="las formas narrativas"/>
              </a:rPr>
              <a:t>narrativo</a:t>
            </a:r>
            <a:r>
              <a:rPr lang="es-MX" sz="2000" b="0" i="0" dirty="0">
                <a:solidFill>
                  <a:srgbClr val="333333"/>
                </a:solidFill>
                <a:effectLst/>
                <a:latin typeface="openSans-light"/>
              </a:rPr>
              <a:t>. En la actualidad, es un género muy explotado por los canales de </a:t>
            </a:r>
            <a:r>
              <a:rPr lang="es-MX" sz="2000" b="1" i="0" u="sng" dirty="0">
                <a:solidFill>
                  <a:srgbClr val="337AB7"/>
                </a:solidFill>
                <a:effectLst/>
                <a:latin typeface="openSans-light"/>
                <a:hlinkClick r:id="rId4" tooltip="historia de la televisión"/>
              </a:rPr>
              <a:t>televisión</a:t>
            </a:r>
            <a:r>
              <a:rPr lang="es-MX" sz="2000" b="0" i="0" dirty="0">
                <a:solidFill>
                  <a:srgbClr val="333333"/>
                </a:solidFill>
                <a:effectLst/>
                <a:latin typeface="openSans-light"/>
              </a:rPr>
              <a:t>, pues genera interés en la audiencia. Como puedes ver, éste, se puede clasificar dentro de las actividades que forman parte de los </a:t>
            </a:r>
            <a:r>
              <a:rPr lang="es-MX" sz="2000" b="1" i="0" u="sng" dirty="0">
                <a:solidFill>
                  <a:srgbClr val="337AB7"/>
                </a:solidFill>
                <a:effectLst/>
                <a:latin typeface="openSans-light"/>
                <a:hlinkClick r:id="rId3" tooltip="medios masivos de comunicación"/>
              </a:rPr>
              <a:t>medios de comunicación masiva</a:t>
            </a:r>
            <a:r>
              <a:rPr lang="es-MX" sz="2000" b="0" i="0" dirty="0">
                <a:solidFill>
                  <a:srgbClr val="333333"/>
                </a:solidFill>
                <a:effectLst/>
                <a:latin typeface="openSans-light"/>
              </a:rPr>
              <a:t>, específicamente: la televisión.  A continuación, te presentaremos las características del documental.</a:t>
            </a:r>
            <a:endParaRPr lang="es-MX" sz="2000" dirty="0"/>
          </a:p>
        </p:txBody>
      </p:sp>
    </p:spTree>
    <p:extLst>
      <p:ext uri="{BB962C8B-B14F-4D97-AF65-F5344CB8AC3E}">
        <p14:creationId xmlns:p14="http://schemas.microsoft.com/office/powerpoint/2010/main" val="277204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CL" sz="4000" b="1" dirty="0">
                <a:solidFill>
                  <a:prstClr val="black"/>
                </a:solidFill>
              </a:rPr>
              <a:t>Recomendaciones y reglas clases virtuales</a:t>
            </a:r>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29" t="15334" r="50000" b="6571"/>
          <a:stretch/>
        </p:blipFill>
        <p:spPr bwMode="auto">
          <a:xfrm>
            <a:off x="460375" y="1158343"/>
            <a:ext cx="1152128" cy="169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005" y="1205310"/>
            <a:ext cx="1291219" cy="129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4253" t="27920" r="36286" b="28667"/>
          <a:stretch/>
        </p:blipFill>
        <p:spPr bwMode="auto">
          <a:xfrm>
            <a:off x="899592" y="5086189"/>
            <a:ext cx="935421" cy="13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lipse"/>
          <p:cNvSpPr/>
          <p:nvPr/>
        </p:nvSpPr>
        <p:spPr>
          <a:xfrm>
            <a:off x="2066444" y="5106583"/>
            <a:ext cx="136951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Activo micrófono solo cuando quiero decir algo</a:t>
            </a:r>
          </a:p>
        </p:txBody>
      </p:sp>
      <p:sp>
        <p:nvSpPr>
          <p:cNvPr id="10" name="AutoShape 8" descr="PROHIBIDO COMER | EducaSA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778" y="3591493"/>
            <a:ext cx="12241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1362"/>
          <a:stretch/>
        </p:blipFill>
        <p:spPr bwMode="auto">
          <a:xfrm>
            <a:off x="7414007" y="2301381"/>
            <a:ext cx="1511336" cy="20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068" y="3336316"/>
            <a:ext cx="1319909" cy="131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l="9385" t="41011" r="53537" b="34657"/>
          <a:stretch/>
        </p:blipFill>
        <p:spPr bwMode="auto">
          <a:xfrm>
            <a:off x="307975" y="3677702"/>
            <a:ext cx="2290825" cy="113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125" t="6666" r="6458" b="6875"/>
          <a:stretch/>
        </p:blipFill>
        <p:spPr bwMode="auto">
          <a:xfrm>
            <a:off x="3435956" y="4885913"/>
            <a:ext cx="1472580" cy="1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8587" y="5442603"/>
            <a:ext cx="2473335" cy="122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11">
            <a:extLst>
              <a:ext uri="{28A0092B-C50C-407E-A947-70E740481C1C}">
                <a14:useLocalDpi xmlns:a14="http://schemas.microsoft.com/office/drawing/2010/main" val="0"/>
              </a:ext>
            </a:extLst>
          </a:blip>
          <a:srcRect l="8758" t="6425" r="12749" b="9683"/>
          <a:stretch/>
        </p:blipFill>
        <p:spPr bwMode="auto">
          <a:xfrm>
            <a:off x="3619138" y="1067890"/>
            <a:ext cx="1256048" cy="178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1835013" y="1268760"/>
            <a:ext cx="1152811" cy="690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Enciendo la cámara</a:t>
            </a:r>
          </a:p>
        </p:txBody>
      </p:sp>
      <p:sp>
        <p:nvSpPr>
          <p:cNvPr id="3" name="2 Elipse"/>
          <p:cNvSpPr/>
          <p:nvPr/>
        </p:nvSpPr>
        <p:spPr>
          <a:xfrm>
            <a:off x="6632783" y="1254944"/>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Saludo a mis compañeros y profesora al ingresar</a:t>
            </a:r>
          </a:p>
        </p:txBody>
      </p:sp>
      <p:sp>
        <p:nvSpPr>
          <p:cNvPr id="5" name="4 Elipse"/>
          <p:cNvSpPr/>
          <p:nvPr/>
        </p:nvSpPr>
        <p:spPr>
          <a:xfrm>
            <a:off x="2066444" y="2284036"/>
            <a:ext cx="1449036" cy="1319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Escucho y respeto turnos</a:t>
            </a:r>
          </a:p>
        </p:txBody>
      </p:sp>
      <p:sp>
        <p:nvSpPr>
          <p:cNvPr id="7" name="6 Elipse"/>
          <p:cNvSpPr/>
          <p:nvPr/>
        </p:nvSpPr>
        <p:spPr>
          <a:xfrm>
            <a:off x="5652121" y="2636912"/>
            <a:ext cx="1308794" cy="95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Estar atentos, no debo comer</a:t>
            </a:r>
          </a:p>
        </p:txBody>
      </p:sp>
      <p:sp>
        <p:nvSpPr>
          <p:cNvPr id="8" name="7 Elipse"/>
          <p:cNvSpPr/>
          <p:nvPr/>
        </p:nvSpPr>
        <p:spPr>
          <a:xfrm>
            <a:off x="7668344" y="4322478"/>
            <a:ext cx="1368152" cy="112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No digo malas palabras, me expreso con respeto</a:t>
            </a:r>
          </a:p>
        </p:txBody>
      </p:sp>
      <p:sp>
        <p:nvSpPr>
          <p:cNvPr id="12" name="11 Elipse"/>
          <p:cNvSpPr/>
          <p:nvPr/>
        </p:nvSpPr>
        <p:spPr>
          <a:xfrm>
            <a:off x="4685432" y="4924953"/>
            <a:ext cx="1663910" cy="1700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El chat lo uso solo para informar, preguntar y acotar algo referente a la clases</a:t>
            </a:r>
          </a:p>
        </p:txBody>
      </p:sp>
      <p:sp>
        <p:nvSpPr>
          <p:cNvPr id="13" name="12 Flecha izquierda, derecha y arriba"/>
          <p:cNvSpPr/>
          <p:nvPr/>
        </p:nvSpPr>
        <p:spPr>
          <a:xfrm>
            <a:off x="2598800" y="3639686"/>
            <a:ext cx="1086322" cy="823210"/>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6863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4552F5-7D92-4576-9A1E-9AF9EEE5D18E}"/>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9808945A-D53A-4BD3-976E-052789AAF233}"/>
              </a:ext>
            </a:extLst>
          </p:cNvPr>
          <p:cNvSpPr>
            <a:spLocks noGrp="1"/>
          </p:cNvSpPr>
          <p:nvPr>
            <p:ph idx="1"/>
          </p:nvPr>
        </p:nvSpPr>
        <p:spPr/>
        <p:txBody>
          <a:bodyPr>
            <a:noAutofit/>
          </a:bodyPr>
          <a:lstStyle/>
          <a:p>
            <a:pPr marL="0" indent="0">
              <a:buNone/>
            </a:pPr>
            <a:r>
              <a:rPr lang="es-MX" sz="2400" dirty="0"/>
              <a:t>Los rasgos esenciales de un documental, son los siguientes:</a:t>
            </a:r>
          </a:p>
          <a:p>
            <a:r>
              <a:rPr lang="es-MX" sz="2400" dirty="0"/>
              <a:t>1. Quien desarrolla un documental, se denomina: documentalista.</a:t>
            </a:r>
          </a:p>
          <a:p>
            <a:r>
              <a:rPr lang="es-MX" sz="2400" dirty="0"/>
              <a:t>2. El documentalista suele trabajar con un equipo periodístico que le ayuda a investigar el tema de su trabajo, así como también, a realizar diversas acciones como: entrevistar a diversos involucrados en la temática abordada; buscar en otras fuentes, como: internet, periódicos, revistas, archivos, </a:t>
            </a:r>
            <a:r>
              <a:rPr lang="es-MX" sz="2400" dirty="0" err="1"/>
              <a:t>etc</a:t>
            </a:r>
            <a:r>
              <a:rPr lang="es-MX" sz="2400" dirty="0"/>
              <a:t>, y, a desarrollar todas las grabaciones que sean necesarias para capturar de la forma más completa posible, la realidad que se desea evidenciar.</a:t>
            </a:r>
          </a:p>
          <a:p>
            <a:endParaRPr lang="es-MX" sz="1800" dirty="0"/>
          </a:p>
        </p:txBody>
      </p:sp>
      <p:sp>
        <p:nvSpPr>
          <p:cNvPr id="4" name="Rectángulo: esquinas redondeadas 3">
            <a:extLst>
              <a:ext uri="{FF2B5EF4-FFF2-40B4-BE49-F238E27FC236}">
                <a16:creationId xmlns:a16="http://schemas.microsoft.com/office/drawing/2014/main" xmlns="" id="{570CA34A-98BF-41BF-A3D7-3E2FCE30C7AC}"/>
              </a:ext>
            </a:extLst>
          </p:cNvPr>
          <p:cNvSpPr/>
          <p:nvPr/>
        </p:nvSpPr>
        <p:spPr>
          <a:xfrm>
            <a:off x="683568" y="274638"/>
            <a:ext cx="7272808"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400" b="1" i="0" cap="all" dirty="0">
                <a:solidFill>
                  <a:srgbClr val="008000"/>
                </a:solidFill>
                <a:effectLst/>
                <a:latin typeface="openSans-light"/>
              </a:rPr>
              <a:t>CARACTERÍSTICAS DEL DOCUMENTAL</a:t>
            </a:r>
          </a:p>
        </p:txBody>
      </p:sp>
    </p:spTree>
    <p:extLst>
      <p:ext uri="{BB962C8B-B14F-4D97-AF65-F5344CB8AC3E}">
        <p14:creationId xmlns:p14="http://schemas.microsoft.com/office/powerpoint/2010/main" val="2517409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B36B1E67-0E8A-450A-BAED-DAB10205ED20}"/>
              </a:ext>
            </a:extLst>
          </p:cNvPr>
          <p:cNvSpPr>
            <a:spLocks noGrp="1"/>
          </p:cNvSpPr>
          <p:nvPr>
            <p:ph idx="1"/>
          </p:nvPr>
        </p:nvSpPr>
        <p:spPr>
          <a:xfrm>
            <a:off x="14779" y="260648"/>
            <a:ext cx="8229600" cy="4290398"/>
          </a:xfrm>
        </p:spPr>
        <p:txBody>
          <a:bodyPr>
            <a:noAutofit/>
          </a:bodyPr>
          <a:lstStyle/>
          <a:p>
            <a:r>
              <a:rPr lang="es-MX" sz="2800" dirty="0"/>
              <a:t> Se diferencia de un reportaje, en que el documental, es más extenso, ya que profundiza en las fuentes que se encuentran asociadas al tema.</a:t>
            </a:r>
          </a:p>
          <a:p>
            <a:pPr marL="0" indent="0">
              <a:buNone/>
            </a:pPr>
            <a:endParaRPr lang="es-MX" sz="2800" dirty="0"/>
          </a:p>
          <a:p>
            <a:r>
              <a:rPr lang="es-MX" sz="2800" dirty="0"/>
              <a:t> Busca presentar hechos de forma objetiva. En un documental, puede haber opiniones de diversa índole, pero el documentalista, omite la suya, tratando de mostrar el amplio espectro de visiones que tiene esa realidad que desea patentar, a fin de que sea el público quien extraiga sus propias conclusiones. Por este motivo, es que podemos decir, que estamos frente a un género objetivo e informativo y no, de opinión.</a:t>
            </a:r>
          </a:p>
        </p:txBody>
      </p:sp>
    </p:spTree>
    <p:extLst>
      <p:ext uri="{BB962C8B-B14F-4D97-AF65-F5344CB8AC3E}">
        <p14:creationId xmlns:p14="http://schemas.microsoft.com/office/powerpoint/2010/main" val="2600618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xmlns="" id="{69F04B23-8350-4AFC-9B34-61D91F6A9C5F}"/>
              </a:ext>
            </a:extLst>
          </p:cNvPr>
          <p:cNvGraphicFramePr>
            <a:graphicFrameLocks noGrp="1"/>
          </p:cNvGraphicFramePr>
          <p:nvPr>
            <p:ph idx="1"/>
            <p:extLst>
              <p:ext uri="{D42A27DB-BD31-4B8C-83A1-F6EECF244321}">
                <p14:modId xmlns:p14="http://schemas.microsoft.com/office/powerpoint/2010/main" val="1550231152"/>
              </p:ext>
            </p:extLst>
          </p:nvPr>
        </p:nvGraphicFramePr>
        <p:xfrm>
          <a:off x="457200" y="731838"/>
          <a:ext cx="8686800" cy="6009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esquinas redondeadas 3">
            <a:extLst>
              <a:ext uri="{FF2B5EF4-FFF2-40B4-BE49-F238E27FC236}">
                <a16:creationId xmlns:a16="http://schemas.microsoft.com/office/drawing/2014/main" xmlns="" id="{60C50A43-6045-4E8C-9A4A-DD73357F5310}"/>
              </a:ext>
            </a:extLst>
          </p:cNvPr>
          <p:cNvSpPr/>
          <p:nvPr/>
        </p:nvSpPr>
        <p:spPr>
          <a:xfrm>
            <a:off x="1272208" y="116632"/>
            <a:ext cx="7056784" cy="380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TIPOS DE DOCUMENTALES</a:t>
            </a:r>
          </a:p>
        </p:txBody>
      </p:sp>
    </p:spTree>
    <p:extLst>
      <p:ext uri="{BB962C8B-B14F-4D97-AF65-F5344CB8AC3E}">
        <p14:creationId xmlns:p14="http://schemas.microsoft.com/office/powerpoint/2010/main" val="3983369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63F867-9E79-4180-86BB-9C70B6903EAE}"/>
              </a:ext>
            </a:extLst>
          </p:cNvPr>
          <p:cNvSpPr>
            <a:spLocks noGrp="1"/>
          </p:cNvSpPr>
          <p:nvPr>
            <p:ph type="title"/>
          </p:nvPr>
        </p:nvSpPr>
        <p:spPr/>
        <p:txBody>
          <a:bodyPr/>
          <a:lstStyle/>
          <a:p>
            <a:r>
              <a:rPr lang="es-CL" dirty="0"/>
              <a:t>Ahora veremos Ejemplos </a:t>
            </a:r>
          </a:p>
        </p:txBody>
      </p:sp>
      <p:sp>
        <p:nvSpPr>
          <p:cNvPr id="3" name="Marcador de contenido 2">
            <a:extLst>
              <a:ext uri="{FF2B5EF4-FFF2-40B4-BE49-F238E27FC236}">
                <a16:creationId xmlns:a16="http://schemas.microsoft.com/office/drawing/2014/main" xmlns="" id="{E5DD0C66-377B-4CCF-B5EE-F3755D171F54}"/>
              </a:ext>
            </a:extLst>
          </p:cNvPr>
          <p:cNvSpPr>
            <a:spLocks noGrp="1"/>
          </p:cNvSpPr>
          <p:nvPr>
            <p:ph idx="1"/>
          </p:nvPr>
        </p:nvSpPr>
        <p:spPr/>
        <p:txBody>
          <a:bodyPr/>
          <a:lstStyle/>
          <a:p>
            <a:r>
              <a:rPr lang="es-CL" dirty="0"/>
              <a:t>Documental centrado en un hecho:  ¿Qué pasa con los caballitos de mar?</a:t>
            </a:r>
          </a:p>
          <a:p>
            <a:r>
              <a:rPr lang="es-CL" dirty="0"/>
              <a:t>Documental de proceso: proceso de extracción del oro.</a:t>
            </a:r>
          </a:p>
          <a:p>
            <a:r>
              <a:rPr lang="es-CL" dirty="0"/>
              <a:t>Documental de viaje: mi viaje a </a:t>
            </a:r>
            <a:r>
              <a:rPr lang="es-CL" dirty="0" smtClean="0"/>
              <a:t>Disney</a:t>
            </a:r>
            <a:endParaRPr lang="es-CL" dirty="0"/>
          </a:p>
          <a:p>
            <a:r>
              <a:rPr lang="es-CL" dirty="0"/>
              <a:t>Documental histórico: mini documental histórico reto 2</a:t>
            </a:r>
          </a:p>
          <a:p>
            <a:pPr marL="0" indent="0">
              <a:buNone/>
            </a:pPr>
            <a:endParaRPr lang="es-CL" dirty="0"/>
          </a:p>
          <a:p>
            <a:endParaRPr lang="es-CL" dirty="0"/>
          </a:p>
          <a:p>
            <a:endParaRPr lang="es-CL" dirty="0"/>
          </a:p>
        </p:txBody>
      </p:sp>
    </p:spTree>
    <p:extLst>
      <p:ext uri="{BB962C8B-B14F-4D97-AF65-F5344CB8AC3E}">
        <p14:creationId xmlns:p14="http://schemas.microsoft.com/office/powerpoint/2010/main" val="2215422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C3B6ED-5D67-45FD-9C4C-B363E5EC6E4A}"/>
              </a:ext>
            </a:extLst>
          </p:cNvPr>
          <p:cNvSpPr>
            <a:spLocks noGrp="1"/>
          </p:cNvSpPr>
          <p:nvPr>
            <p:ph type="title"/>
          </p:nvPr>
        </p:nvSpPr>
        <p:spPr/>
        <p:txBody>
          <a:bodyPr/>
          <a:lstStyle/>
          <a:p>
            <a:r>
              <a:rPr lang="es-CL" dirty="0"/>
              <a:t>ESCOJAMOS UN TEMA ACTUAL.</a:t>
            </a:r>
          </a:p>
        </p:txBody>
      </p:sp>
      <p:sp>
        <p:nvSpPr>
          <p:cNvPr id="3" name="Marcador de contenido 2">
            <a:extLst>
              <a:ext uri="{FF2B5EF4-FFF2-40B4-BE49-F238E27FC236}">
                <a16:creationId xmlns:a16="http://schemas.microsoft.com/office/drawing/2014/main" xmlns="" id="{90AC1034-FF07-4C0B-AB77-AAD7E041EFF9}"/>
              </a:ext>
            </a:extLst>
          </p:cNvPr>
          <p:cNvSpPr>
            <a:spLocks noGrp="1"/>
          </p:cNvSpPr>
          <p:nvPr>
            <p:ph idx="1"/>
          </p:nvPr>
        </p:nvSpPr>
        <p:spPr>
          <a:xfrm>
            <a:off x="457200" y="1196752"/>
            <a:ext cx="8229600" cy="4929411"/>
          </a:xfrm>
        </p:spPr>
        <p:txBody>
          <a:bodyPr>
            <a:normAutofit fontScale="92500" lnSpcReduction="10000"/>
          </a:bodyPr>
          <a:lstStyle/>
          <a:p>
            <a:r>
              <a:rPr lang="es-CL" dirty="0"/>
              <a:t>TEMA……</a:t>
            </a:r>
          </a:p>
          <a:p>
            <a:r>
              <a:rPr lang="es-CL" dirty="0"/>
              <a:t>ESCRIBAMOS EN NUESTRO CUADERNO ¿QUÉ PREGUNTAS PODEMOS REALIZAR PARA OBTENER MAS INFORMACIÓN SOBRE EL TEMA EN </a:t>
            </a:r>
            <a:r>
              <a:rPr lang="es-CL" dirty="0" smtClean="0"/>
              <a:t>CUESTIÓN</a:t>
            </a:r>
            <a:r>
              <a:rPr lang="es-CL" dirty="0"/>
              <a:t>?</a:t>
            </a:r>
          </a:p>
          <a:p>
            <a:r>
              <a:rPr lang="es-CL" dirty="0"/>
              <a:t>¿QUÉ ESTRATEGIAS PODEMOS USAR, SEGÚN LAS VISTAS DURANTE ESTA CLASE, PARA PODER OBTENER MAYOR INFORMACIÓN?</a:t>
            </a:r>
          </a:p>
          <a:p>
            <a:r>
              <a:rPr lang="es-CL" dirty="0"/>
              <a:t>¿QUÉ OTRAS ESTRATEGIAS SE USAN PARA CONSERVAR LA INFORMACIÓN, RECOPILAR MÁS Y LUEGO REALIZAR EL DOCUMENTAL?</a:t>
            </a:r>
          </a:p>
        </p:txBody>
      </p:sp>
      <p:sp>
        <p:nvSpPr>
          <p:cNvPr id="4" name="Rectángulo 3">
            <a:extLst>
              <a:ext uri="{FF2B5EF4-FFF2-40B4-BE49-F238E27FC236}">
                <a16:creationId xmlns:a16="http://schemas.microsoft.com/office/drawing/2014/main" xmlns="" id="{BDBA9FBC-6B4D-4424-84CB-9531C6F4A994}"/>
              </a:ext>
            </a:extLst>
          </p:cNvPr>
          <p:cNvSpPr/>
          <p:nvPr/>
        </p:nvSpPr>
        <p:spPr>
          <a:xfrm>
            <a:off x="179512" y="188640"/>
            <a:ext cx="403244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MANOS A LA OBRA…</a:t>
            </a:r>
          </a:p>
        </p:txBody>
      </p:sp>
    </p:spTree>
    <p:extLst>
      <p:ext uri="{BB962C8B-B14F-4D97-AF65-F5344CB8AC3E}">
        <p14:creationId xmlns:p14="http://schemas.microsoft.com/office/powerpoint/2010/main" val="4109486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xmlns="" id="{E5AC0DA0-3330-4264-889C-F9B8428EBDDB}"/>
              </a:ext>
            </a:extLst>
          </p:cNvPr>
          <p:cNvSpPr/>
          <p:nvPr/>
        </p:nvSpPr>
        <p:spPr>
          <a:xfrm>
            <a:off x="1187624" y="260648"/>
            <a:ext cx="691276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TICKET DE SALIDA SEMANA 33, </a:t>
            </a:r>
          </a:p>
          <a:p>
            <a:pPr algn="ctr"/>
            <a:r>
              <a:rPr lang="es-CL" dirty="0"/>
              <a:t>ENVIAR A estrella.Letelier@colegio-jeanpiaget.cl</a:t>
            </a:r>
          </a:p>
        </p:txBody>
      </p:sp>
      <p:graphicFrame>
        <p:nvGraphicFramePr>
          <p:cNvPr id="3" name="Diagrama 2">
            <a:extLst>
              <a:ext uri="{FF2B5EF4-FFF2-40B4-BE49-F238E27FC236}">
                <a16:creationId xmlns:a16="http://schemas.microsoft.com/office/drawing/2014/main" xmlns="" id="{069BAE7A-5BF6-4F48-B5C2-D5AB62C9BA34}"/>
              </a:ext>
            </a:extLst>
          </p:cNvPr>
          <p:cNvGraphicFramePr/>
          <p:nvPr>
            <p:extLst>
              <p:ext uri="{D42A27DB-BD31-4B8C-83A1-F6EECF244321}">
                <p14:modId xmlns:p14="http://schemas.microsoft.com/office/powerpoint/2010/main" val="2618835438"/>
              </p:ext>
            </p:extLst>
          </p:nvPr>
        </p:nvGraphicFramePr>
        <p:xfrm>
          <a:off x="395536" y="1412776"/>
          <a:ext cx="835292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65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23950" t="24471" r="24413" b="60423"/>
          <a:stretch/>
        </p:blipFill>
        <p:spPr bwMode="auto">
          <a:xfrm>
            <a:off x="323528" y="327484"/>
            <a:ext cx="7308304" cy="2088232"/>
          </a:xfrm>
          <a:prstGeom prst="rect">
            <a:avLst/>
          </a:prstGeom>
          <a:ln>
            <a:noFill/>
          </a:ln>
          <a:extLst>
            <a:ext uri="{53640926-AAD7-44D8-BBD7-CCE9431645EC}">
              <a14:shadowObscured xmlns:a14="http://schemas.microsoft.com/office/drawing/2010/main"/>
            </a:ext>
          </a:extLst>
        </p:spPr>
      </p:pic>
      <p:sp>
        <p:nvSpPr>
          <p:cNvPr id="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1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r>
              <a:rPr kumimoji="0" lang="es-CL"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r>
            <a:br>
              <a:rPr kumimoji="0" lang="es-CL"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Rectangle 19"/>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8" name="3 Marcador de contenido"/>
          <p:cNvGraphicFramePr>
            <a:graphicFrameLocks/>
          </p:cNvGraphicFramePr>
          <p:nvPr/>
        </p:nvGraphicFramePr>
        <p:xfrm>
          <a:off x="323528" y="2708920"/>
          <a:ext cx="8820472" cy="394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5 Rectángulo redondeado"/>
          <p:cNvSpPr/>
          <p:nvPr/>
        </p:nvSpPr>
        <p:spPr>
          <a:xfrm>
            <a:off x="2179167" y="2246839"/>
            <a:ext cx="4392488" cy="581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RUTA DE TRABAJO </a:t>
            </a:r>
          </a:p>
        </p:txBody>
      </p:sp>
      <p:sp>
        <p:nvSpPr>
          <p:cNvPr id="3" name="2 Triángulo isósceles"/>
          <p:cNvSpPr/>
          <p:nvPr/>
        </p:nvSpPr>
        <p:spPr>
          <a:xfrm rot="5400000">
            <a:off x="7020272" y="5661248"/>
            <a:ext cx="577208" cy="2868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Imagen 3">
            <a:extLst>
              <a:ext uri="{FF2B5EF4-FFF2-40B4-BE49-F238E27FC236}">
                <a16:creationId xmlns:a16="http://schemas.microsoft.com/office/drawing/2014/main" xmlns="" id="{24E9A05C-7F1D-46D9-BBBF-BA3E54836E44}"/>
              </a:ext>
            </a:extLst>
          </p:cNvPr>
          <p:cNvPicPr>
            <a:picLocks noChangeAspect="1"/>
          </p:cNvPicPr>
          <p:nvPr/>
        </p:nvPicPr>
        <p:blipFill>
          <a:blip r:embed="rId8"/>
          <a:stretch>
            <a:fillRect/>
          </a:stretch>
        </p:blipFill>
        <p:spPr>
          <a:xfrm>
            <a:off x="6900593" y="47661"/>
            <a:ext cx="1999661" cy="2956816"/>
          </a:xfrm>
          <a:prstGeom prst="rect">
            <a:avLst/>
          </a:prstGeom>
        </p:spPr>
      </p:pic>
    </p:spTree>
    <p:extLst>
      <p:ext uri="{BB962C8B-B14F-4D97-AF65-F5344CB8AC3E}">
        <p14:creationId xmlns:p14="http://schemas.microsoft.com/office/powerpoint/2010/main" val="110255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D223B44-27BD-4606-AB06-8E5E84986A35}"/>
              </a:ext>
            </a:extLst>
          </p:cNvPr>
          <p:cNvPicPr>
            <a:picLocks noChangeAspect="1"/>
          </p:cNvPicPr>
          <p:nvPr/>
        </p:nvPicPr>
        <p:blipFill>
          <a:blip r:embed="rId2"/>
          <a:stretch>
            <a:fillRect/>
          </a:stretch>
        </p:blipFill>
        <p:spPr>
          <a:xfrm>
            <a:off x="0" y="19109"/>
            <a:ext cx="9273207" cy="6799611"/>
          </a:xfrm>
          <a:prstGeom prst="rect">
            <a:avLst/>
          </a:prstGeom>
        </p:spPr>
      </p:pic>
      <p:sp>
        <p:nvSpPr>
          <p:cNvPr id="9" name="CuadroTexto 8">
            <a:extLst>
              <a:ext uri="{FF2B5EF4-FFF2-40B4-BE49-F238E27FC236}">
                <a16:creationId xmlns:a16="http://schemas.microsoft.com/office/drawing/2014/main" xmlns="" id="{2474F73E-6D41-47F6-B039-F222A65716ED}"/>
              </a:ext>
            </a:extLst>
          </p:cNvPr>
          <p:cNvSpPr txBox="1"/>
          <p:nvPr/>
        </p:nvSpPr>
        <p:spPr>
          <a:xfrm>
            <a:off x="755576" y="692696"/>
            <a:ext cx="2207079" cy="954107"/>
          </a:xfrm>
          <a:prstGeom prst="rect">
            <a:avLst/>
          </a:prstGeom>
          <a:noFill/>
        </p:spPr>
        <p:txBody>
          <a:bodyPr wrap="none" rtlCol="0">
            <a:spAutoFit/>
          </a:bodyPr>
          <a:lstStyle/>
          <a:p>
            <a:pPr algn="ctr"/>
            <a:r>
              <a:rPr lang="es-CL" sz="2800" b="1" dirty="0"/>
              <a:t>OBJETIVO DE </a:t>
            </a:r>
          </a:p>
          <a:p>
            <a:pPr algn="ctr"/>
            <a:r>
              <a:rPr lang="es-CL" sz="2800" b="1" dirty="0"/>
              <a:t>LA CLASE</a:t>
            </a:r>
          </a:p>
        </p:txBody>
      </p:sp>
      <p:sp>
        <p:nvSpPr>
          <p:cNvPr id="3" name="CuadroTexto 2">
            <a:extLst>
              <a:ext uri="{FF2B5EF4-FFF2-40B4-BE49-F238E27FC236}">
                <a16:creationId xmlns:a16="http://schemas.microsoft.com/office/drawing/2014/main" xmlns="" id="{568DE759-9EFA-4FE4-A5C9-9BD635AD6BEC}"/>
              </a:ext>
            </a:extLst>
          </p:cNvPr>
          <p:cNvSpPr txBox="1"/>
          <p:nvPr/>
        </p:nvSpPr>
        <p:spPr>
          <a:xfrm>
            <a:off x="2627784" y="5744591"/>
            <a:ext cx="4536504" cy="369332"/>
          </a:xfrm>
          <a:prstGeom prst="rect">
            <a:avLst/>
          </a:prstGeom>
          <a:noFill/>
        </p:spPr>
        <p:txBody>
          <a:bodyPr wrap="square" rtlCol="0">
            <a:spAutoFit/>
          </a:bodyPr>
          <a:lstStyle/>
          <a:p>
            <a:r>
              <a:rPr lang="es-CL" dirty="0"/>
              <a:t>RETROALIMENTAR EVALUACIÓN REALIZADA</a:t>
            </a:r>
          </a:p>
        </p:txBody>
      </p:sp>
      <p:sp>
        <p:nvSpPr>
          <p:cNvPr id="8" name="CuadroTexto 7">
            <a:extLst>
              <a:ext uri="{FF2B5EF4-FFF2-40B4-BE49-F238E27FC236}">
                <a16:creationId xmlns:a16="http://schemas.microsoft.com/office/drawing/2014/main" xmlns="" id="{623FBAA2-7815-4537-99F3-0349068150A2}"/>
              </a:ext>
            </a:extLst>
          </p:cNvPr>
          <p:cNvSpPr txBox="1"/>
          <p:nvPr/>
        </p:nvSpPr>
        <p:spPr>
          <a:xfrm>
            <a:off x="5323670" y="569584"/>
            <a:ext cx="3681235" cy="923330"/>
          </a:xfrm>
          <a:prstGeom prst="rect">
            <a:avLst/>
          </a:prstGeom>
          <a:noFill/>
        </p:spPr>
        <p:txBody>
          <a:bodyPr wrap="square">
            <a:spAutoFit/>
          </a:bodyPr>
          <a:lstStyle/>
          <a:p>
            <a:r>
              <a:rPr lang="es-MX"/>
              <a:t>INDICADORES Aluden a información implícita o explícita de un texto leído al comentar o escribir.</a:t>
            </a:r>
            <a:endParaRPr lang="es-MX" dirty="0"/>
          </a:p>
        </p:txBody>
      </p:sp>
    </p:spTree>
    <p:extLst>
      <p:ext uri="{BB962C8B-B14F-4D97-AF65-F5344CB8AC3E}">
        <p14:creationId xmlns:p14="http://schemas.microsoft.com/office/powerpoint/2010/main" val="189915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B72404-6D97-4B45-9A6D-4746CEF5BD82}"/>
              </a:ext>
            </a:extLst>
          </p:cNvPr>
          <p:cNvSpPr>
            <a:spLocks noGrp="1"/>
          </p:cNvSpPr>
          <p:nvPr>
            <p:ph type="title"/>
          </p:nvPr>
        </p:nvSpPr>
        <p:spPr/>
        <p:txBody>
          <a:bodyPr>
            <a:normAutofit fontScale="90000"/>
          </a:bodyPr>
          <a:lstStyle/>
          <a:p>
            <a:r>
              <a:rPr lang="es-CL" dirty="0"/>
              <a:t>Cantidad de respuestas con aciertos y errores</a:t>
            </a:r>
          </a:p>
        </p:txBody>
      </p:sp>
      <p:pic>
        <p:nvPicPr>
          <p:cNvPr id="5" name="Imagen 4">
            <a:extLst>
              <a:ext uri="{FF2B5EF4-FFF2-40B4-BE49-F238E27FC236}">
                <a16:creationId xmlns:a16="http://schemas.microsoft.com/office/drawing/2014/main" xmlns="" id="{2E5213FB-0413-4936-94B9-D69DB53697B3}"/>
              </a:ext>
            </a:extLst>
          </p:cNvPr>
          <p:cNvPicPr>
            <a:picLocks noChangeAspect="1"/>
          </p:cNvPicPr>
          <p:nvPr/>
        </p:nvPicPr>
        <p:blipFill>
          <a:blip r:embed="rId2"/>
          <a:stretch>
            <a:fillRect/>
          </a:stretch>
        </p:blipFill>
        <p:spPr>
          <a:xfrm>
            <a:off x="251520" y="814546"/>
            <a:ext cx="1378496" cy="1206184"/>
          </a:xfrm>
          <a:prstGeom prst="rect">
            <a:avLst/>
          </a:prstGeom>
        </p:spPr>
      </p:pic>
      <p:pic>
        <p:nvPicPr>
          <p:cNvPr id="7" name="Imagen 6">
            <a:extLst>
              <a:ext uri="{FF2B5EF4-FFF2-40B4-BE49-F238E27FC236}">
                <a16:creationId xmlns:a16="http://schemas.microsoft.com/office/drawing/2014/main" xmlns="" id="{1E2554C4-C836-4A0B-BEA2-417E8CA78273}"/>
              </a:ext>
            </a:extLst>
          </p:cNvPr>
          <p:cNvPicPr>
            <a:picLocks noChangeAspect="1"/>
          </p:cNvPicPr>
          <p:nvPr/>
        </p:nvPicPr>
        <p:blipFill>
          <a:blip r:embed="rId3"/>
          <a:stretch>
            <a:fillRect/>
          </a:stretch>
        </p:blipFill>
        <p:spPr>
          <a:xfrm>
            <a:off x="6516216" y="814546"/>
            <a:ext cx="1377815" cy="1201016"/>
          </a:xfrm>
          <a:prstGeom prst="rect">
            <a:avLst/>
          </a:prstGeom>
        </p:spPr>
      </p:pic>
      <p:graphicFrame>
        <p:nvGraphicFramePr>
          <p:cNvPr id="4" name="Diagrama 3">
            <a:extLst>
              <a:ext uri="{FF2B5EF4-FFF2-40B4-BE49-F238E27FC236}">
                <a16:creationId xmlns:a16="http://schemas.microsoft.com/office/drawing/2014/main" xmlns="" id="{F4D5D424-4128-4FEA-A577-023DD3896BC3}"/>
              </a:ext>
            </a:extLst>
          </p:cNvPr>
          <p:cNvGraphicFramePr/>
          <p:nvPr>
            <p:extLst>
              <p:ext uri="{D42A27DB-BD31-4B8C-83A1-F6EECF244321}">
                <p14:modId xmlns:p14="http://schemas.microsoft.com/office/powerpoint/2010/main" val="3474054151"/>
              </p:ext>
            </p:extLst>
          </p:nvPr>
        </p:nvGraphicFramePr>
        <p:xfrm>
          <a:off x="250068" y="2196338"/>
          <a:ext cx="8786428" cy="4653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649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B72404-6D97-4B45-9A6D-4746CEF5BD82}"/>
              </a:ext>
            </a:extLst>
          </p:cNvPr>
          <p:cNvSpPr>
            <a:spLocks noGrp="1"/>
          </p:cNvSpPr>
          <p:nvPr>
            <p:ph type="title"/>
          </p:nvPr>
        </p:nvSpPr>
        <p:spPr/>
        <p:txBody>
          <a:bodyPr>
            <a:normAutofit fontScale="90000"/>
          </a:bodyPr>
          <a:lstStyle/>
          <a:p>
            <a:r>
              <a:rPr lang="es-CL" dirty="0"/>
              <a:t>Cantidad de respuestas con aciertos y errores</a:t>
            </a:r>
          </a:p>
        </p:txBody>
      </p:sp>
      <p:pic>
        <p:nvPicPr>
          <p:cNvPr id="5" name="Imagen 4">
            <a:extLst>
              <a:ext uri="{FF2B5EF4-FFF2-40B4-BE49-F238E27FC236}">
                <a16:creationId xmlns:a16="http://schemas.microsoft.com/office/drawing/2014/main" xmlns="" id="{2E5213FB-0413-4936-94B9-D69DB53697B3}"/>
              </a:ext>
            </a:extLst>
          </p:cNvPr>
          <p:cNvPicPr>
            <a:picLocks noChangeAspect="1"/>
          </p:cNvPicPr>
          <p:nvPr/>
        </p:nvPicPr>
        <p:blipFill>
          <a:blip r:embed="rId2"/>
          <a:stretch>
            <a:fillRect/>
          </a:stretch>
        </p:blipFill>
        <p:spPr>
          <a:xfrm>
            <a:off x="-22198" y="5650462"/>
            <a:ext cx="1378496" cy="1206184"/>
          </a:xfrm>
          <a:prstGeom prst="rect">
            <a:avLst/>
          </a:prstGeom>
        </p:spPr>
      </p:pic>
      <p:pic>
        <p:nvPicPr>
          <p:cNvPr id="7" name="Imagen 6">
            <a:extLst>
              <a:ext uri="{FF2B5EF4-FFF2-40B4-BE49-F238E27FC236}">
                <a16:creationId xmlns:a16="http://schemas.microsoft.com/office/drawing/2014/main" xmlns="" id="{1E2554C4-C836-4A0B-BEA2-417E8CA78273}"/>
              </a:ext>
            </a:extLst>
          </p:cNvPr>
          <p:cNvPicPr>
            <a:picLocks noChangeAspect="1"/>
          </p:cNvPicPr>
          <p:nvPr/>
        </p:nvPicPr>
        <p:blipFill>
          <a:blip r:embed="rId3"/>
          <a:stretch>
            <a:fillRect/>
          </a:stretch>
        </p:blipFill>
        <p:spPr>
          <a:xfrm>
            <a:off x="7884368" y="5656984"/>
            <a:ext cx="1377815" cy="1201016"/>
          </a:xfrm>
          <a:prstGeom prst="rect">
            <a:avLst/>
          </a:prstGeom>
        </p:spPr>
      </p:pic>
      <p:graphicFrame>
        <p:nvGraphicFramePr>
          <p:cNvPr id="3" name="Diagrama 2">
            <a:extLst>
              <a:ext uri="{FF2B5EF4-FFF2-40B4-BE49-F238E27FC236}">
                <a16:creationId xmlns:a16="http://schemas.microsoft.com/office/drawing/2014/main" xmlns="" id="{9E72EE30-927E-4981-B67F-87448958340B}"/>
              </a:ext>
            </a:extLst>
          </p:cNvPr>
          <p:cNvGraphicFramePr/>
          <p:nvPr>
            <p:extLst>
              <p:ext uri="{D42A27DB-BD31-4B8C-83A1-F6EECF244321}">
                <p14:modId xmlns:p14="http://schemas.microsoft.com/office/powerpoint/2010/main" val="3904668793"/>
              </p:ext>
            </p:extLst>
          </p:nvPr>
        </p:nvGraphicFramePr>
        <p:xfrm>
          <a:off x="251520" y="1484784"/>
          <a:ext cx="8229600" cy="5098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7983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31972B15-A76D-43F6-BF49-B2C3EFF0C184}"/>
              </a:ext>
            </a:extLst>
          </p:cNvPr>
          <p:cNvSpPr>
            <a:spLocks noGrp="1"/>
          </p:cNvSpPr>
          <p:nvPr>
            <p:ph type="title"/>
          </p:nvPr>
        </p:nvSpPr>
        <p:spPr/>
        <p:txBody>
          <a:bodyPr>
            <a:noAutofit/>
          </a:bodyPr>
          <a:lstStyle/>
          <a:p>
            <a:r>
              <a:rPr lang="es-MX" sz="3600" b="0" i="0" dirty="0">
                <a:solidFill>
                  <a:srgbClr val="202124"/>
                </a:solidFill>
                <a:effectLst/>
                <a:latin typeface="Google Sans"/>
              </a:rPr>
              <a:t>Para responder las preguntas de esta evaluación, lee con atención la siguiente noticia:</a:t>
            </a:r>
            <a:endParaRPr lang="es-CL" sz="3600" dirty="0"/>
          </a:p>
        </p:txBody>
      </p:sp>
      <p:pic>
        <p:nvPicPr>
          <p:cNvPr id="6" name="Imagen 5">
            <a:extLst>
              <a:ext uri="{FF2B5EF4-FFF2-40B4-BE49-F238E27FC236}">
                <a16:creationId xmlns:a16="http://schemas.microsoft.com/office/drawing/2014/main" xmlns="" id="{0CB54750-8550-40AE-A17D-4BBB7E0B7B49}"/>
              </a:ext>
            </a:extLst>
          </p:cNvPr>
          <p:cNvPicPr>
            <a:picLocks noChangeAspect="1"/>
          </p:cNvPicPr>
          <p:nvPr/>
        </p:nvPicPr>
        <p:blipFill>
          <a:blip r:embed="rId2"/>
          <a:stretch>
            <a:fillRect/>
          </a:stretch>
        </p:blipFill>
        <p:spPr>
          <a:xfrm>
            <a:off x="323528" y="1595854"/>
            <a:ext cx="8229600" cy="5255537"/>
          </a:xfrm>
          <a:prstGeom prst="rect">
            <a:avLst/>
          </a:prstGeom>
        </p:spPr>
      </p:pic>
    </p:spTree>
    <p:extLst>
      <p:ext uri="{BB962C8B-B14F-4D97-AF65-F5344CB8AC3E}">
        <p14:creationId xmlns:p14="http://schemas.microsoft.com/office/powerpoint/2010/main" val="303638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B72404-6D97-4B45-9A6D-4746CEF5BD82}"/>
              </a:ext>
            </a:extLst>
          </p:cNvPr>
          <p:cNvSpPr>
            <a:spLocks noGrp="1"/>
          </p:cNvSpPr>
          <p:nvPr>
            <p:ph type="title"/>
          </p:nvPr>
        </p:nvSpPr>
        <p:spPr/>
        <p:txBody>
          <a:bodyPr>
            <a:normAutofit/>
          </a:bodyPr>
          <a:lstStyle/>
          <a:p>
            <a:endParaRPr lang="es-CL" dirty="0"/>
          </a:p>
        </p:txBody>
      </p:sp>
      <p:sp>
        <p:nvSpPr>
          <p:cNvPr id="4" name="Rectángulo: esquinas redondeadas 3">
            <a:extLst>
              <a:ext uri="{FF2B5EF4-FFF2-40B4-BE49-F238E27FC236}">
                <a16:creationId xmlns:a16="http://schemas.microsoft.com/office/drawing/2014/main" xmlns="" id="{4C680D38-173B-45B5-909B-E0874DD947E9}"/>
              </a:ext>
            </a:extLst>
          </p:cNvPr>
          <p:cNvSpPr/>
          <p:nvPr/>
        </p:nvSpPr>
        <p:spPr>
          <a:xfrm>
            <a:off x="539552" y="260648"/>
            <a:ext cx="8136904" cy="1201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0" i="0" dirty="0">
                <a:solidFill>
                  <a:srgbClr val="1E8E3E"/>
                </a:solidFill>
                <a:effectLst/>
                <a:latin typeface="Google Sans"/>
              </a:rPr>
              <a:t>¿Cuál es el propósito de esta noticia? </a:t>
            </a:r>
            <a:r>
              <a:rPr lang="es-MX" sz="2800" b="0" i="0" dirty="0">
                <a:solidFill>
                  <a:srgbClr val="D93025"/>
                </a:solidFill>
                <a:effectLst/>
                <a:latin typeface="Google Sans"/>
              </a:rPr>
              <a:t>*</a:t>
            </a:r>
            <a:endParaRPr lang="es-CL" sz="2800" dirty="0"/>
          </a:p>
        </p:txBody>
      </p:sp>
      <p:sp>
        <p:nvSpPr>
          <p:cNvPr id="14" name="CuadroTexto 13">
            <a:extLst>
              <a:ext uri="{FF2B5EF4-FFF2-40B4-BE49-F238E27FC236}">
                <a16:creationId xmlns:a16="http://schemas.microsoft.com/office/drawing/2014/main" xmlns="" id="{12BEF9DD-06AA-4305-B5C4-1D20C67F9F1B}"/>
              </a:ext>
            </a:extLst>
          </p:cNvPr>
          <p:cNvSpPr txBox="1"/>
          <p:nvPr/>
        </p:nvSpPr>
        <p:spPr>
          <a:xfrm>
            <a:off x="376954" y="1700808"/>
            <a:ext cx="8078963" cy="1569660"/>
          </a:xfrm>
          <a:prstGeom prst="rect">
            <a:avLst/>
          </a:prstGeom>
          <a:noFill/>
        </p:spPr>
        <p:txBody>
          <a:bodyPr wrap="square">
            <a:spAutoFit/>
          </a:bodyPr>
          <a:lstStyle/>
          <a:p>
            <a:r>
              <a:rPr lang="es-MX" sz="2400" dirty="0"/>
              <a:t>A) Informar sobre el acto heroico realizado por un perro.</a:t>
            </a:r>
          </a:p>
          <a:p>
            <a:r>
              <a:rPr lang="es-MX" sz="2400" dirty="0"/>
              <a:t>B) Explicar cómo salir de un bosque en caso de perderse.</a:t>
            </a:r>
          </a:p>
          <a:p>
            <a:r>
              <a:rPr lang="es-MX" sz="2400" dirty="0"/>
              <a:t>C) Contar una entretenida historia de una niña y su perro.</a:t>
            </a:r>
          </a:p>
          <a:p>
            <a:r>
              <a:rPr lang="es-MX" sz="2400" dirty="0"/>
              <a:t>D) Expresar sentimientos respecto a la pérdida de una niña</a:t>
            </a:r>
          </a:p>
        </p:txBody>
      </p:sp>
      <p:sp>
        <p:nvSpPr>
          <p:cNvPr id="15" name="CuadroTexto 14">
            <a:extLst>
              <a:ext uri="{FF2B5EF4-FFF2-40B4-BE49-F238E27FC236}">
                <a16:creationId xmlns:a16="http://schemas.microsoft.com/office/drawing/2014/main" xmlns="" id="{E0CD0B47-1C27-4BD7-B28E-20B29C1AFA10}"/>
              </a:ext>
            </a:extLst>
          </p:cNvPr>
          <p:cNvSpPr txBox="1"/>
          <p:nvPr/>
        </p:nvSpPr>
        <p:spPr>
          <a:xfrm rot="10800000">
            <a:off x="2915816" y="5951021"/>
            <a:ext cx="6024014" cy="646331"/>
          </a:xfrm>
          <a:prstGeom prst="rect">
            <a:avLst/>
          </a:prstGeom>
          <a:noFill/>
        </p:spPr>
        <p:txBody>
          <a:bodyPr wrap="square" rtlCol="0">
            <a:spAutoFit/>
          </a:bodyPr>
          <a:lstStyle/>
          <a:p>
            <a:r>
              <a:rPr lang="es-CL" dirty="0"/>
              <a:t>Respuesta correcta</a:t>
            </a:r>
          </a:p>
          <a:p>
            <a:r>
              <a:rPr lang="es-CL" dirty="0"/>
              <a:t>A) Informar sobre el acto heroico realizado por un perro</a:t>
            </a:r>
          </a:p>
        </p:txBody>
      </p:sp>
      <p:pic>
        <p:nvPicPr>
          <p:cNvPr id="16" name="Imagen 15">
            <a:extLst>
              <a:ext uri="{FF2B5EF4-FFF2-40B4-BE49-F238E27FC236}">
                <a16:creationId xmlns:a16="http://schemas.microsoft.com/office/drawing/2014/main" xmlns="" id="{D15A21DD-AFD5-4EE6-BCE3-DBADB274EF80}"/>
              </a:ext>
            </a:extLst>
          </p:cNvPr>
          <p:cNvPicPr>
            <a:picLocks noChangeAspect="1"/>
          </p:cNvPicPr>
          <p:nvPr/>
        </p:nvPicPr>
        <p:blipFill>
          <a:blip r:embed="rId2"/>
          <a:stretch>
            <a:fillRect/>
          </a:stretch>
        </p:blipFill>
        <p:spPr>
          <a:xfrm>
            <a:off x="2123728" y="3429000"/>
            <a:ext cx="3660152" cy="2203690"/>
          </a:xfrm>
          <a:prstGeom prst="rect">
            <a:avLst/>
          </a:prstGeom>
        </p:spPr>
      </p:pic>
    </p:spTree>
    <p:extLst>
      <p:ext uri="{BB962C8B-B14F-4D97-AF65-F5344CB8AC3E}">
        <p14:creationId xmlns:p14="http://schemas.microsoft.com/office/powerpoint/2010/main" val="365521685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1891</Words>
  <Application>Microsoft Office PowerPoint</Application>
  <PresentationFormat>Presentación en pantalla (4:3)</PresentationFormat>
  <Paragraphs>225</Paragraphs>
  <Slides>35</Slides>
  <Notes>0</Notes>
  <HiddenSlides>0</HiddenSlides>
  <MMClips>0</MMClips>
  <ScaleCrop>false</ScaleCrop>
  <HeadingPairs>
    <vt:vector size="4" baseType="variant">
      <vt:variant>
        <vt:lpstr>Tema</vt:lpstr>
      </vt:variant>
      <vt:variant>
        <vt:i4>3</vt:i4>
      </vt:variant>
      <vt:variant>
        <vt:lpstr>Títulos de diapositiva</vt:lpstr>
      </vt:variant>
      <vt:variant>
        <vt:i4>35</vt:i4>
      </vt:variant>
    </vt:vector>
  </HeadingPairs>
  <TitlesOfParts>
    <vt:vector size="38" baseType="lpstr">
      <vt:lpstr>Tema de Office</vt:lpstr>
      <vt:lpstr>Forma de onda</vt:lpstr>
      <vt:lpstr>2_Tema de Office</vt:lpstr>
      <vt:lpstr>PLANIFICACIÓN  PARA EL AUTOAPRENDIZAJE RETROALIMENTACIÓN DE EVALUACIÓN FORMATIVA SEMANA N°33 LENGUA Y LITERATURA   AÑO A DÍA: /11/2020 clase 1</vt:lpstr>
      <vt:lpstr>Presentación de PowerPoint</vt:lpstr>
      <vt:lpstr>Recomendaciones y reglas clases virtuales</vt:lpstr>
      <vt:lpstr>Presentación de PowerPoint</vt:lpstr>
      <vt:lpstr>Presentación de PowerPoint</vt:lpstr>
      <vt:lpstr>Cantidad de respuestas con aciertos y errores</vt:lpstr>
      <vt:lpstr>Cantidad de respuestas con aciertos y errores</vt:lpstr>
      <vt:lpstr>Para responder las preguntas de esta evaluación, lee con atención la siguiente noticia:</vt:lpstr>
      <vt:lpstr>Presentación de PowerPoint</vt:lpstr>
      <vt:lpstr>Presentación de PowerPoint</vt:lpstr>
      <vt:lpstr>A) En un bosque de Australia. B) El sábado 21 de abril del 2018. C) La niña, Aurora Kyle, tiene tres años de edad. D) Fue a buscar ayuda hasta que encontraron a la niña. </vt:lpstr>
      <vt:lpstr>Presentación de PowerPoint</vt:lpstr>
      <vt:lpstr>Presentación de PowerPoint</vt:lpstr>
      <vt:lpstr>  Respuesta correcta B) Es tetrapléjico.</vt:lpstr>
      <vt:lpstr>Presentación de PowerPoint</vt:lpstr>
      <vt:lpstr>Presentación de PowerPoint</vt:lpstr>
      <vt:lpstr>Presentación de PowerPoint</vt:lpstr>
      <vt:lpstr> A) Enfrentar siempre dificultades por ser discapacitado. B) Sus amigos le propusieron enfrentar un desafío juntos. C) Conocer a muchos jóvenes tetrapléjicos que quieren hacerla. D) Conocer parques nacionales adaptados a discapacitados en California.  </vt:lpstr>
      <vt:lpstr>Presentación de PowerPoint</vt:lpstr>
      <vt:lpstr>Presentación de PowerPoint</vt:lpstr>
      <vt:lpstr>TICKET DE SALIDA.</vt:lpstr>
      <vt:lpstr>PLANIFICACIÓN  PARA EL AUTOAPRENDIZAJE RETROALIMENTACIÓN DE EVALUACIÓN FORMATIVA SEMANA N°33 LENGUA Y LITERATURA  4 AÑO A DÍA: 12/11/2020 clase 1</vt:lpstr>
      <vt:lpstr>Presentación de PowerPoint</vt:lpstr>
      <vt:lpstr>Recomendaciones y reglas clases virtuales</vt:lpstr>
      <vt:lpstr>Presentación de PowerPoint</vt:lpstr>
      <vt:lpstr>Presentación de PowerPoint</vt:lpstr>
      <vt:lpstr>MOTIVACIÓN</vt:lpstr>
      <vt:lpstr>ACTIVACIÓN DE CONOCIMIENTOS PREVIOS</vt:lpstr>
      <vt:lpstr>Presentación de PowerPoint</vt:lpstr>
      <vt:lpstr>Presentación de PowerPoint</vt:lpstr>
      <vt:lpstr>Presentación de PowerPoint</vt:lpstr>
      <vt:lpstr>Presentación de PowerPoint</vt:lpstr>
      <vt:lpstr>Ahora veremos Ejemplos </vt:lpstr>
      <vt:lpstr>ESCOJAMOS UN TEMA ACTUAL.</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PARA EL AUTOAPRENDIZAJE RETROALIMENTACIÓN DE EVALUACIÓN FORMATIVA SEMANA N°33 LENGUA Y LITERATURA  5 AÑO A DÍA: 09/11/2020 clase 1</dc:title>
  <dc:creator>Estrella Letelier</dc:creator>
  <cp:lastModifiedBy>HP</cp:lastModifiedBy>
  <cp:revision>13</cp:revision>
  <dcterms:created xsi:type="dcterms:W3CDTF">2020-11-05T01:36:26Z</dcterms:created>
  <dcterms:modified xsi:type="dcterms:W3CDTF">2020-11-05T22:23:18Z</dcterms:modified>
</cp:coreProperties>
</file>