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10" r:id="rId3"/>
    <p:sldId id="256" r:id="rId4"/>
    <p:sldId id="335" r:id="rId5"/>
    <p:sldId id="362" r:id="rId6"/>
    <p:sldId id="361" r:id="rId7"/>
    <p:sldId id="337" r:id="rId8"/>
    <p:sldId id="359" r:id="rId9"/>
    <p:sldId id="347" r:id="rId10"/>
    <p:sldId id="353" r:id="rId11"/>
    <p:sldId id="354" r:id="rId12"/>
    <p:sldId id="357" r:id="rId13"/>
    <p:sldId id="355" r:id="rId14"/>
    <p:sldId id="358" r:id="rId15"/>
    <p:sldId id="356" r:id="rId16"/>
    <p:sldId id="341" r:id="rId17"/>
    <p:sldId id="360" r:id="rId18"/>
    <p:sldId id="273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86477" autoAdjust="0"/>
  </p:normalViewPr>
  <p:slideViewPr>
    <p:cSldViewPr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logrado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2"/>
                <c:pt idx="0">
                  <c:v>Pregunta 6</c:v>
                </c:pt>
                <c:pt idx="1">
                  <c:v>Pregunta 7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0.81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de no logrado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2"/>
                <c:pt idx="0">
                  <c:v>Pregunta 6</c:v>
                </c:pt>
                <c:pt idx="1">
                  <c:v>Pregunta 7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0.19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22944"/>
        <c:axId val="58741504"/>
      </c:barChart>
      <c:catAx>
        <c:axId val="5872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58741504"/>
        <c:crosses val="autoZero"/>
        <c:auto val="1"/>
        <c:lblAlgn val="ctr"/>
        <c:lblOffset val="100"/>
        <c:noMultiLvlLbl val="0"/>
      </c:catAx>
      <c:valAx>
        <c:axId val="5874150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872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7.gif"/><Relationship Id="rId4" Type="http://schemas.openxmlformats.org/officeDocument/2006/relationships/hyperlink" Target="https://forms.gle/zvn1YH8G5TB6n3hf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1.wdp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10 DE NOVIEMBRE</a:t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16978" r="35491" b="20896"/>
          <a:stretch/>
        </p:blipFill>
        <p:spPr bwMode="auto">
          <a:xfrm>
            <a:off x="2195736" y="103020"/>
            <a:ext cx="4032448" cy="46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1" t="16931" r="35210" b="59748"/>
          <a:stretch/>
        </p:blipFill>
        <p:spPr bwMode="auto">
          <a:xfrm>
            <a:off x="2174032" y="4974171"/>
            <a:ext cx="3985146" cy="170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9985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1575048"/>
          </a:xfrm>
        </p:spPr>
        <p:txBody>
          <a:bodyPr>
            <a:normAutofit/>
          </a:bodyPr>
          <a:lstStyle/>
          <a:p>
            <a:r>
              <a:rPr lang="es-CL" dirty="0" smtClean="0"/>
              <a:t>Pregunta 6: 81% de logro</a:t>
            </a:r>
            <a:br>
              <a:rPr lang="es-CL" dirty="0" smtClean="0"/>
            </a:br>
            <a:r>
              <a:rPr lang="es-CL" dirty="0" smtClean="0"/>
              <a:t>Pregunta 7: 75% de logro</a:t>
            </a:r>
            <a:endParaRPr lang="es-CL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213461925"/>
              </p:ext>
            </p:extLst>
          </p:nvPr>
        </p:nvGraphicFramePr>
        <p:xfrm>
          <a:off x="251520" y="1844824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9" y="4149078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50" y="1412776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4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3" t="13060" r="32449" b="15112"/>
          <a:stretch/>
        </p:blipFill>
        <p:spPr bwMode="auto">
          <a:xfrm>
            <a:off x="467544" y="260648"/>
            <a:ext cx="55814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44" y="1844824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t="21037" r="30490" b="8814"/>
          <a:stretch/>
        </p:blipFill>
        <p:spPr bwMode="auto">
          <a:xfrm>
            <a:off x="706553" y="171901"/>
            <a:ext cx="65557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0705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22388" r="32239" b="18657"/>
          <a:stretch/>
        </p:blipFill>
        <p:spPr bwMode="auto">
          <a:xfrm>
            <a:off x="187050" y="116632"/>
            <a:ext cx="69382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54 del texto del estudiante (libro gordito)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t="17537" r="40106" b="8396"/>
          <a:stretch/>
        </p:blipFill>
        <p:spPr bwMode="auto">
          <a:xfrm>
            <a:off x="251520" y="784471"/>
            <a:ext cx="4202330" cy="50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19776" r="42938" b="7836"/>
          <a:stretch/>
        </p:blipFill>
        <p:spPr bwMode="auto">
          <a:xfrm>
            <a:off x="323528" y="188640"/>
            <a:ext cx="5040560" cy="647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6012160" y="2924944"/>
            <a:ext cx="23042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54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10" y="1052736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Equipo Jean Piaget\Desktop\AVATARS CONY\WhatsApp Image 2020-11-05 at 5.01.24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333" l="10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3" y="3935079"/>
            <a:ext cx="2717330" cy="27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33</a:t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90917" y="4221088"/>
            <a:ext cx="3899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forms.gle/zvn1YH8G5TB6n3hf9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99" y="5085184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quipo Jean Piaget\Desktop\AVATARS CONY\WhatsApp Image 2020-11-05 at 5.01.09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500" l="3333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64" y="1368224"/>
            <a:ext cx="2767436" cy="27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52492"/>
              </p:ext>
            </p:extLst>
          </p:nvPr>
        </p:nvGraphicFramePr>
        <p:xfrm>
          <a:off x="187005" y="332656"/>
          <a:ext cx="8812979" cy="5248692"/>
        </p:xfrm>
        <a:graphic>
          <a:graphicData uri="http://schemas.openxmlformats.org/drawingml/2006/table">
            <a:tbl>
              <a:tblPr firstRow="1" firstCol="1" bandRow="1"/>
              <a:tblGrid>
                <a:gridCol w="2789591"/>
                <a:gridCol w="6023388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/>
                        <a:t>CLASE</a:t>
                      </a:r>
                      <a:r>
                        <a:rPr lang="es-CL" sz="1400" dirty="0" smtClean="0"/>
                        <a:t>: OA 3. Demostrar que comprenden la adición y la sustracción de números hasta 1 000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usando estrategias personales para realizar estas operaciones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descomponiendo los números involucrados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estimando sumas y diferencias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resolviendo problemas rutinarios y no rutinarios que incluyan adiciones y sustracciones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aplicando los algoritmos en la adición hasta 4 sumandos y en la sustracción de hasta un sustraendo.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Aplican el algoritmo de la adición y de la sustracción en la resolución de problemas rutinarios. </a:t>
                      </a:r>
                      <a:r>
                        <a:rPr lang="es-C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(89% de logro)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Aplican el algoritmo de la adición y de la sustracción en la resolución de problemas monetarios. </a:t>
                      </a:r>
                      <a:r>
                        <a:rPr lang="es-C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(84% de logro)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Resuelven problemas rutinarios y no rutinarios que involucran adiciones y sustracciones de más de dos números. </a:t>
                      </a:r>
                      <a:r>
                        <a:rPr lang="es-C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(65% de logro)</a:t>
                      </a:r>
                      <a:endParaRPr lang="es-CL" sz="1400" b="1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Adición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sustracción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 evaluación, poniendo énfasis en el menos logrados.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43608" cy="9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2687" r="28358" b="34515"/>
          <a:stretch/>
        </p:blipFill>
        <p:spPr bwMode="auto">
          <a:xfrm>
            <a:off x="625918" y="1608670"/>
            <a:ext cx="71036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427984" y="4601564"/>
            <a:ext cx="57606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4427984" y="4966122"/>
            <a:ext cx="57606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4427984" y="5517232"/>
            <a:ext cx="57606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4641668" y="5957901"/>
            <a:ext cx="57606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625918" y="4241524"/>
            <a:ext cx="92174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3695331" y="4957698"/>
            <a:ext cx="38521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2687" r="28358" b="34515"/>
          <a:stretch/>
        </p:blipFill>
        <p:spPr bwMode="auto">
          <a:xfrm>
            <a:off x="641119" y="1629499"/>
            <a:ext cx="71036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Equipo Jean Piaget\Desktop\AVATARS CONY\WhatsApp Image 2020-11-05 at 5.01.40 PM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4" y="3643146"/>
            <a:ext cx="3005992" cy="30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50" y="442154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Sticker 8Bit By Gif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36" y="3488174"/>
            <a:ext cx="2307179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47485" y="2188970"/>
            <a:ext cx="6322777" cy="280831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Recordemos y definamos algunos conceptos aprendidos en la 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unidad: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Sustracción: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Adición: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Canje: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Agrupación:</a:t>
            </a:r>
          </a:p>
          <a:p>
            <a:r>
              <a:rPr lang="es-CL" sz="2000" dirty="0" err="1" smtClean="0">
                <a:solidFill>
                  <a:schemeClr val="tx1"/>
                </a:solidFill>
                <a:latin typeface="Comic Sans MS" pitchFamily="66" charset="0"/>
              </a:rPr>
              <a:t>Desagrupación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Valor posicional:</a:t>
            </a: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:\Users\Equipo Jean Piaget\Desktop\AVATARS CONY\WhatsApp Image 2020-11-05 at 5.03.52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" b="98154" l="9769" r="97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71" y="2780928"/>
            <a:ext cx="1695338" cy="42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24068" r="30875" b="8395"/>
          <a:stretch/>
        </p:blipFill>
        <p:spPr bwMode="auto">
          <a:xfrm>
            <a:off x="667316" y="327779"/>
            <a:ext cx="656903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12127" r="35386" b="38806"/>
          <a:stretch/>
        </p:blipFill>
        <p:spPr bwMode="auto">
          <a:xfrm>
            <a:off x="467544" y="548680"/>
            <a:ext cx="65108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95436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22947" r="29722" b="7650"/>
          <a:stretch/>
        </p:blipFill>
        <p:spPr bwMode="auto">
          <a:xfrm>
            <a:off x="1835696" y="154821"/>
            <a:ext cx="4481913" cy="421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42490" r="29756" b="22249"/>
          <a:stretch/>
        </p:blipFill>
        <p:spPr bwMode="auto">
          <a:xfrm>
            <a:off x="1856364" y="4509120"/>
            <a:ext cx="4461245" cy="21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8719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11189</TotalTime>
  <Words>423</Words>
  <Application>Microsoft Office PowerPoint</Application>
  <PresentationFormat>Presentación en pantalla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PLANIFICACIÓN  PARA CLASE VIRTUALES SEMANA N° 33 FECHA: MARTES 10 DE NOVIEMBRE CURSO: 4° A ASIGNATURA: MATEMÁTICA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Pregunta 6: 81% de logro Pregunta 7: 75% de logro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33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149</cp:revision>
  <dcterms:created xsi:type="dcterms:W3CDTF">2020-07-06T03:06:52Z</dcterms:created>
  <dcterms:modified xsi:type="dcterms:W3CDTF">2020-11-06T01:59:25Z</dcterms:modified>
</cp:coreProperties>
</file>