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11" r:id="rId10"/>
    <p:sldId id="308" r:id="rId11"/>
    <p:sldId id="309" r:id="rId12"/>
    <p:sldId id="307" r:id="rId13"/>
    <p:sldId id="310" r:id="rId14"/>
    <p:sldId id="301" r:id="rId15"/>
    <p:sldId id="306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9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Orientación </a:t>
            </a:r>
            <a:br>
              <a:rPr lang="es-CL" sz="2800" dirty="0"/>
            </a:br>
            <a:r>
              <a:rPr lang="es-CL" sz="2800" dirty="0"/>
              <a:t>SEMANA 33</a:t>
            </a:r>
            <a:br>
              <a:rPr lang="es-CL" sz="2800" dirty="0"/>
            </a:br>
            <a:r>
              <a:rPr lang="es-CL" sz="2800" dirty="0"/>
              <a:t>FECHA : del 09 de noviembre al 13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Lluvia de ideas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Los alumnos comentan sobre los alimentos saludables y no saludables y los nombran respetando el turno.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901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000" dirty="0"/>
              <a:t>1.-Observa el siguiente video y responden:</a:t>
            </a:r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https://www.youtube.com/watch?v=XwpPS-fMFow</a:t>
            </a:r>
          </a:p>
          <a:p>
            <a:pPr marL="0" indent="0">
              <a:buNone/>
            </a:pPr>
            <a:endParaRPr lang="es-CL" sz="3000" dirty="0"/>
          </a:p>
          <a:p>
            <a:pPr marL="0" indent="0">
              <a:buNone/>
            </a:pPr>
            <a:r>
              <a:rPr lang="es-CL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endParaRPr lang="es-CL" dirty="0"/>
          </a:p>
          <a:p>
            <a:r>
              <a:rPr lang="es-CL" dirty="0"/>
              <a:t>1.- ¿Cuáles son los alimentos no procesados, los menos procesados y los ultraprocesados?</a:t>
            </a:r>
          </a:p>
          <a:p>
            <a:r>
              <a:rPr lang="es-CL" dirty="0"/>
              <a:t>2.- ¿Para qué sirve conocer la pirámide alimenticia?</a:t>
            </a:r>
          </a:p>
          <a:p>
            <a:r>
              <a:rPr lang="es-CL" dirty="0"/>
              <a:t>3.- ¿Qué alimentos de la pirámide alimenticia debemos consumir con mayor frecuencia durante la semana?, nómbralos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2.- Los alumnos escriben en su cuaderno un menú para dos días considerados en la pirámide alimenticia.</a:t>
            </a:r>
            <a:endParaRPr lang="es-CL" sz="2400" b="1" dirty="0"/>
          </a:p>
          <a:p>
            <a:pPr algn="l"/>
            <a:endParaRPr lang="es-CL" sz="2400" b="1" dirty="0"/>
          </a:p>
          <a:p>
            <a:endParaRPr lang="es-CL" sz="2800" b="1" dirty="0"/>
          </a:p>
          <a:p>
            <a:endParaRPr lang="es-CL" sz="2800" b="1" dirty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486525" cy="388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Pauta de autoevaluación </a:t>
            </a:r>
            <a:r>
              <a:rPr lang="es-CL" sz="2700" dirty="0"/>
              <a:t>(explique para qué sirve)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21544"/>
              </p:ext>
            </p:extLst>
          </p:nvPr>
        </p:nvGraphicFramePr>
        <p:xfrm>
          <a:off x="457200" y="1600200"/>
          <a:ext cx="620303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CONDUCTAS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</a:t>
                      </a:r>
                      <a:r>
                        <a:rPr lang="es-CL" baseline="0" dirty="0"/>
                        <a:t> bueno conocer la pirámide alimenticia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Me</a:t>
                      </a:r>
                      <a:r>
                        <a:rPr lang="es-CL" baseline="0" dirty="0"/>
                        <a:t> alimento de acuerdo a la pirámide alimenticia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Consumo con frecuencia cereales y legumbres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Consumo</a:t>
                      </a:r>
                      <a:r>
                        <a:rPr lang="es-CL" baseline="0" dirty="0"/>
                        <a:t> con frecuencia alimentos ultraprocesados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Incluyo</a:t>
                      </a:r>
                      <a:r>
                        <a:rPr lang="es-CL" baseline="0" dirty="0"/>
                        <a:t> con frecuencia alimentos no procesados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Ahora</a:t>
                      </a:r>
                      <a:r>
                        <a:rPr lang="es-CL" baseline="0" dirty="0"/>
                        <a:t> que conozco la pirámide alimenticia, lograré mejorar mi alimentación diaria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81652"/>
              </p:ext>
            </p:extLst>
          </p:nvPr>
        </p:nvGraphicFramePr>
        <p:xfrm>
          <a:off x="467544" y="5868497"/>
          <a:ext cx="7200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831">
                <a:tc>
                  <a:txBody>
                    <a:bodyPr/>
                    <a:lstStyle/>
                    <a:p>
                      <a:r>
                        <a:rPr lang="es-CL" sz="1400" dirty="0"/>
                        <a:t>No</a:t>
                      </a:r>
                    </a:p>
                    <a:p>
                      <a:r>
                        <a:rPr lang="es-CL" sz="1400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33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INDICADORES DE EVALUACIÓN PARA EL OA4</a:t>
            </a:r>
          </a:p>
          <a:p>
            <a:pPr algn="ctr"/>
            <a:endParaRPr lang="es-CL" b="1" u="sng" dirty="0"/>
          </a:p>
          <a:p>
            <a:pPr algn="ctr"/>
            <a:r>
              <a:rPr lang="es-CL" b="1" dirty="0"/>
              <a:t>Reconocer y practicar la alimentación saludable</a:t>
            </a:r>
          </a:p>
          <a:p>
            <a:pPr algn="ctr"/>
            <a:endParaRPr lang="es-CL" b="1" dirty="0"/>
          </a:p>
          <a:p>
            <a:r>
              <a:rPr lang="es-CL" dirty="0"/>
              <a:t>1.- Comparten un menú saludable del almuerzo considerando la pirámide alimenticia (leen la actividad realizada durante el desarrollo de la clase)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47014"/>
              </p:ext>
            </p:extLst>
          </p:nvPr>
        </p:nvGraphicFramePr>
        <p:xfrm>
          <a:off x="467544" y="544457"/>
          <a:ext cx="8136904" cy="477372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/CUARTO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practicar en forma guiada conductas protectoras y de autocuidado en relación a hábitos de alimentación.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/>
                        <a:t>Diferencian hábitos de alimentación saludable y no saludable</a:t>
                      </a:r>
                      <a:r>
                        <a:rPr lang="es-CL" sz="1600" baseline="0" dirty="0"/>
                        <a:t> y clasifican sustancias saludables y no saludables.</a:t>
                      </a:r>
                      <a:endParaRPr lang="es-CL" sz="16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</a:t>
                      </a:r>
                      <a:r>
                        <a:rPr lang="es-CL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el autocuidado.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 y practicar la alimentación</a:t>
                      </a:r>
                      <a:r>
                        <a:rPr lang="es-CL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saludable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/>
          </a:p>
          <a:p>
            <a:r>
              <a:rPr lang="es-CL" sz="5400" b="1" dirty="0">
                <a:solidFill>
                  <a:schemeClr val="tx2"/>
                </a:solidFill>
              </a:rPr>
              <a:t>¿Qué es la alimentación saludable?</a:t>
            </a:r>
          </a:p>
          <a:p>
            <a:pPr algn="just"/>
            <a:endParaRPr lang="es-CL" sz="3000" b="1" dirty="0"/>
          </a:p>
          <a:p>
            <a:pPr algn="just"/>
            <a:r>
              <a:rPr lang="es-CL" sz="3000" b="1" dirty="0"/>
              <a:t> </a:t>
            </a:r>
          </a:p>
          <a:p>
            <a:pPr algn="just"/>
            <a:endParaRPr lang="es-CL" sz="4000" b="1" dirty="0"/>
          </a:p>
          <a:p>
            <a:endParaRPr lang="es-CL" sz="4000" b="1" dirty="0"/>
          </a:p>
          <a:p>
            <a:endParaRPr lang="es-CL" b="1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/>
              <a:t>REFLEXIÓN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/>
              <a:t>Observa el siguiente video y comenta con tu profesora y compañeros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https://www.youtube.com/watch?v=Drl477HTWNY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Conoce La Pirámide Alimenticia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807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40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/>
              <a:t>¿Qué debemos conocer para saber cómo alimentarnos?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En nutrición, la pirámide alimenticia nos sirve para dar una referencia de la proporción que nuestro cuerpo necesita para mantener una dieta sana y balanceada.</a:t>
            </a:r>
          </a:p>
          <a:p>
            <a:pPr marL="0" indent="0" algn="just">
              <a:buNone/>
            </a:pPr>
            <a:r>
              <a:rPr lang="es-CL" dirty="0"/>
              <a:t> </a:t>
            </a:r>
            <a:r>
              <a:rPr lang="es-CL" sz="1800" dirty="0"/>
              <a:t>(Los carbohidratos también llamados hidratos de carbono son los azúcares, almidones y fibras que se encuentran en una gran variedad de alimentos como frutas, granos, verduras y productos lácteos)</a:t>
            </a:r>
          </a:p>
          <a:p>
            <a:pPr marL="0" indent="0" algn="just">
              <a:buNone/>
            </a:pPr>
            <a:endParaRPr lang="es-C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20761"/>
            <a:ext cx="475456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98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554</Words>
  <Application>Microsoft Office PowerPoint</Application>
  <PresentationFormat>Presentación en pantalla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Tema de Office</vt:lpstr>
      <vt:lpstr>1_Tema de Office</vt:lpstr>
      <vt:lpstr>PLANIFICACIÓN  CLASES VIRTUALES Orientación  SEMANA 33 FECHA : del 09 de noviembre al 13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REFLEXIÓN</vt:lpstr>
      <vt:lpstr>Conoce La Pirámide Alimenticia</vt:lpstr>
      <vt:lpstr>¿Qué debemos conocer para saber cómo alimentarnos?</vt:lpstr>
      <vt:lpstr>Lluvia de ideas</vt:lpstr>
      <vt:lpstr>Desarrollo de la clase</vt:lpstr>
      <vt:lpstr>Presentación de PowerPoint</vt:lpstr>
      <vt:lpstr>Presentación de PowerPoint</vt:lpstr>
      <vt:lpstr>Pauta de autoevaluación (explique para qué sirve)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119</cp:revision>
  <dcterms:created xsi:type="dcterms:W3CDTF">2020-07-06T03:06:52Z</dcterms:created>
  <dcterms:modified xsi:type="dcterms:W3CDTF">2020-11-05T13:17:03Z</dcterms:modified>
</cp:coreProperties>
</file>