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4" r:id="rId6"/>
    <p:sldId id="305" r:id="rId7"/>
    <p:sldId id="308" r:id="rId8"/>
    <p:sldId id="311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4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34</a:t>
            </a:r>
            <a:br>
              <a:rPr lang="es-CL" sz="2800" dirty="0"/>
            </a:br>
            <a:r>
              <a:rPr lang="es-CL" sz="2800" dirty="0"/>
              <a:t>FECHA : 20- Octubre-2020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9590"/>
              </p:ext>
            </p:extLst>
          </p:nvPr>
        </p:nvGraphicFramePr>
        <p:xfrm>
          <a:off x="0" y="116632"/>
          <a:ext cx="9036495" cy="6763915"/>
        </p:xfrm>
        <a:graphic>
          <a:graphicData uri="http://schemas.openxmlformats.org/drawingml/2006/table">
            <a:tbl>
              <a:tblPr firstRow="1" firstCol="1" bandRow="1"/>
              <a:tblGrid>
                <a:gridCol w="286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4°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a partir de experiencias, intereses y temas del entorno natural, cultural y artístico, demostrando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de: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 de modelado, de reciclaje, naturales, papeles, cartones, pegamentos, lápices, pinturas, textiles e imágenes digitales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 para dibujar, pintar, cortar, unir, modelar y tecnológicas (pincel, tijera, mirete, computador, cámara fotográ­fica, entre otras)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procedimientos de dibujo,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grabado,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escultura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técnicas mixtas, artesanía, fotografía, entre otros. (OA 3)</a:t>
                      </a:r>
                    </a:p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y evaluar la calidad de los trabajos propios o de otros, de forma individual o en equipos, aplicando criterios de funcionamiento, técnicos, medioambientales y de seguridad, y dialogando sobre sus resultados e ideas de mejoramiento.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4) </a:t>
                      </a:r>
                    </a:p>
                    <a:p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 música en forma abundante de diversos contextos y culturas poniendo énfasis en: Tradición escrita (docta), piezas instrumentales y/o vocales de corta duración (por ejemplo, danzas medievales, selección del " Cuaderno de A.M. Bach", selección del ballet "Cascanueces" de P.I. </a:t>
                      </a:r>
                      <a:r>
                        <a:rPr lang="es-ES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Tchaikowsky</a:t>
                      </a: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Tradición oral (folclor, música de pueblos originarios), canciones, rondas, bailes y versos rítmicos; Popular (jazz, rock, fusión, etcétera) poniendo énfasis en música infantil (por ejemplo, canciones como "La Elefanta Fresia" y música de películas como "El Libro de la Selva" y "El Rey León"). Escuchar apreciativamente al menos 20 músicas variadas de corta duración al año. </a:t>
                      </a:r>
                      <a:r>
                        <a:rPr lang="es-ES_tradn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(OA3)</a:t>
                      </a:r>
                      <a:endParaRPr lang="es-CL" sz="105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Demuestran manejo de procedimientos de pintura y escultura (pintura con témpera, acrílico y técnicas mixtas, construcción con papel maché y materiales de reciclaje, entre otros).</a:t>
                      </a:r>
                    </a:p>
                    <a:p>
                      <a:pPr lvl="0"/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Evalúan objetos o sistemas tecnológicos con criterios técnicos, como la adecuación de materiales, terminaciones, estructura, entre otras.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Manifiestan interés y disposición a escuchar (actitud corporal, no muestran reticencia ante la escucha, comentan con sus compañeros)</a:t>
                      </a:r>
                      <a:endParaRPr lang="es-ES" sz="1050" u="sng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05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Creación basada en la observación de imágenes de seres mágicos de diferentes épocas y culturas mostrando disposición a escuchar distintos tipos </a:t>
                      </a:r>
                      <a:r>
                        <a:rPr lang="es-CL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música.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Demostrar, manifestar y evaluar técnicas mixtas. 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5877" y="2492896"/>
            <a:ext cx="3988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¿Qué técnicas de artes recuerdas que hemos visto?</a:t>
            </a:r>
          </a:p>
          <a:p>
            <a:r>
              <a:rPr lang="es-CL" sz="3200" dirty="0"/>
              <a:t> </a:t>
            </a:r>
          </a:p>
          <a:p>
            <a:r>
              <a:rPr lang="es-CL" sz="3200" dirty="0"/>
              <a:t>¿Qué técnica es la que más te gusta o acomoda?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9580-B900-4E48-97D5-C6F34782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Técnica mixta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12351-6635-426D-8C59-A43038C8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" y="1417638"/>
            <a:ext cx="4546848" cy="4525963"/>
          </a:xfrm>
        </p:spPr>
        <p:txBody>
          <a:bodyPr>
            <a:normAutofit/>
          </a:bodyPr>
          <a:lstStyle/>
          <a:p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“La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 mixta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consiste en combinar distintas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 materiales de pintura (acuarela, lápiz de color, acrílico, tinta, témpera, </a:t>
            </a:r>
            <a:r>
              <a:rPr lang="es-C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…)</a:t>
            </a:r>
            <a:endParaRPr lang="es-CL" dirty="0"/>
          </a:p>
        </p:txBody>
      </p:sp>
      <p:pic>
        <p:nvPicPr>
          <p:cNvPr id="4" name="Picture 2" descr="Técnica mixta: Trabajo creativo con acrílico y marcadores - Pintura y  dibujo - Enrique Zaldivar - YouTube">
            <a:extLst>
              <a:ext uri="{FF2B5EF4-FFF2-40B4-BE49-F238E27FC236}">
                <a16:creationId xmlns:a16="http://schemas.microsoft.com/office/drawing/2014/main" id="{F11FB9AB-DA6E-4109-894E-343B2BF3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89" y="2060848"/>
            <a:ext cx="4590257" cy="25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</a:t>
            </a:r>
          </a:p>
        </p:txBody>
      </p:sp>
      <p:pic>
        <p:nvPicPr>
          <p:cNvPr id="3" name="Picture 2" descr="Pin de Terrie Reid en Arty stuff | Revistas de arte, Libros de arte, Arte para  niños">
            <a:extLst>
              <a:ext uri="{FF2B5EF4-FFF2-40B4-BE49-F238E27FC236}">
                <a16:creationId xmlns:a16="http://schemas.microsoft.com/office/drawing/2014/main" id="{3B946FFB-A1C3-4925-8740-2DF8B132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63908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apel de periodicos | Arte de collage, Proyectos de arte, Arte para niños">
            <a:extLst>
              <a:ext uri="{FF2B5EF4-FFF2-40B4-BE49-F238E27FC236}">
                <a16:creationId xmlns:a16="http://schemas.microsoft.com/office/drawing/2014/main" id="{DB6875B6-24B6-4ACC-BEE3-328ABF5E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53" y="1417638"/>
            <a:ext cx="3858748" cy="51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r>
              <a:rPr lang="es-CL" sz="2400" dirty="0"/>
              <a:t> Pinta con los crayones la hoja completa de block sin dejar espacios en blancos. </a:t>
            </a:r>
          </a:p>
          <a:p>
            <a:r>
              <a:rPr lang="es-CL" sz="2400" dirty="0"/>
              <a:t>Para que quede más divertido, puedes pintar de diversos colores como si fueran manchas. </a:t>
            </a:r>
          </a:p>
          <a:p>
            <a:r>
              <a:rPr lang="es-CL" sz="2400" dirty="0"/>
              <a:t> Pinta con tempera negra toda la hoja de block tapando la pintura de los crayones. </a:t>
            </a:r>
          </a:p>
          <a:p>
            <a:r>
              <a:rPr lang="es-CL" sz="2400" dirty="0"/>
              <a:t>Comienza a crear. </a:t>
            </a:r>
          </a:p>
          <a:p>
            <a:r>
              <a:rPr lang="es-CL" sz="2400" dirty="0"/>
              <a:t>Mientras vas trabajando comenzarás a escuchar una canción, en donde deberás estar muy atento a cada pregunta que realice la profesora. 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u="sng" dirty="0"/>
            </a:br>
            <a:br>
              <a:rPr lang="es-CL" u="sng" dirty="0"/>
            </a:br>
            <a:r>
              <a:rPr lang="es-CL" u="sng" dirty="0"/>
              <a:t>Qué vamos a crear… </a:t>
            </a:r>
            <a:br>
              <a:rPr lang="es-CL" u="sng" dirty="0"/>
            </a:br>
            <a:r>
              <a:rPr lang="es-CL" sz="2700" dirty="0"/>
              <a:t>https://www.youtube.com/watch?v=vQaGTDxRfSw</a:t>
            </a:r>
            <a:br>
              <a:rPr lang="es-CL" dirty="0"/>
            </a:br>
            <a:br>
              <a:rPr lang="es-CL" u="sng" dirty="0"/>
            </a:br>
            <a:endParaRPr lang="es-CL" u="sng" dirty="0"/>
          </a:p>
        </p:txBody>
      </p:sp>
      <p:pic>
        <p:nvPicPr>
          <p:cNvPr id="3" name="Picture 2" descr="TÉCNICA DEL ESGRAFIADO O RASCADO DEL ÓLEO” por Alba Trapero García |  Estudios en Dibujo">
            <a:extLst>
              <a:ext uri="{FF2B5EF4-FFF2-40B4-BE49-F238E27FC236}">
                <a16:creationId xmlns:a16="http://schemas.microsoft.com/office/drawing/2014/main" id="{8372448C-0431-421F-8189-3D1A99A8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638"/>
            <a:ext cx="4667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écnica: Esgrafiado | Mi Corazón de Tiza">
            <a:extLst>
              <a:ext uri="{FF2B5EF4-FFF2-40B4-BE49-F238E27FC236}">
                <a16:creationId xmlns:a16="http://schemas.microsoft.com/office/drawing/2014/main" id="{37A1CABA-B9F2-4BD7-93B4-06D6EC3A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0162"/>
            <a:ext cx="3524267" cy="26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5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392488" cy="10787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Visuales, Música y Tecnología</a:t>
            </a:r>
          </a:p>
          <a:p>
            <a:pPr algn="ctr"/>
            <a:r>
              <a:rPr lang="es-CL" sz="2000" b="1" dirty="0"/>
              <a:t>SEMANA 34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/>
              <a:t> Observa la siguiente imagen he identifica a que técnica corresponde</a:t>
            </a:r>
          </a:p>
          <a:p>
            <a:pPr marL="457200" indent="-457200">
              <a:buAutoNum type="arabicParenR"/>
            </a:pPr>
            <a:r>
              <a:rPr lang="es-CL" sz="2000" b="1" dirty="0"/>
              <a:t>Selecciona un material por el cual podríamos reemplazar la tempera negra. </a:t>
            </a:r>
          </a:p>
          <a:p>
            <a:pPr marL="457200" indent="-457200">
              <a:buAutoNum type="arabicParenR"/>
            </a:pPr>
            <a:r>
              <a:rPr lang="es-CL" sz="2000" b="1" dirty="0"/>
              <a:t>¿Qué pudiste percibir o sentir al momento de escuchar las canciones?</a:t>
            </a:r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r>
              <a:rPr lang="es-CL" sz="2000" b="1" dirty="0"/>
              <a:t>https://docs.google.com/forms/d/e/1FAIpQLSedIL4Otwwu7KJ5TtjKw1DXXHRfa6q0pQrrz_q246B2ZJARmA/viewform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283968" y="5157192"/>
            <a:ext cx="460851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757</Words>
  <Application>Microsoft Office PowerPoint</Application>
  <PresentationFormat>Presentación en pantalla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Times New Roman</vt:lpstr>
      <vt:lpstr>Tema de Office</vt:lpstr>
      <vt:lpstr>PLANIFICACIÓN  CLASES VIRTUALES SEMANA N° 34 FECHA : 20- Octubre-2020</vt:lpstr>
      <vt:lpstr>Presentación de PowerPoint</vt:lpstr>
      <vt:lpstr>Reglas para una buena clase </vt:lpstr>
      <vt:lpstr>Inicio Activación Conocimientos Previos</vt:lpstr>
      <vt:lpstr>Técnica mixta</vt:lpstr>
      <vt:lpstr>EJEMPLOS</vt:lpstr>
      <vt:lpstr>ACTIVIDAD</vt:lpstr>
      <vt:lpstr>  Qué vamos a crear…  https://www.youtube.com/watch?v=vQaGTDxRfSw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132</cp:revision>
  <dcterms:created xsi:type="dcterms:W3CDTF">2020-07-06T03:06:52Z</dcterms:created>
  <dcterms:modified xsi:type="dcterms:W3CDTF">2020-11-12T15:09:13Z</dcterms:modified>
</cp:coreProperties>
</file>