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336" r:id="rId4"/>
    <p:sldId id="295" r:id="rId5"/>
    <p:sldId id="317" r:id="rId6"/>
    <p:sldId id="318" r:id="rId7"/>
    <p:sldId id="304" r:id="rId8"/>
    <p:sldId id="345" r:id="rId9"/>
    <p:sldId id="346" r:id="rId10"/>
    <p:sldId id="343" r:id="rId11"/>
    <p:sldId id="347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18-11-2020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226475" y="380010"/>
            <a:ext cx="439248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ACTIVIDAD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4067944" y="1159480"/>
            <a:ext cx="504056" cy="68534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/>
          <p:cNvSpPr/>
          <p:nvPr/>
        </p:nvSpPr>
        <p:spPr>
          <a:xfrm>
            <a:off x="6876256" y="260648"/>
            <a:ext cx="201622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COMPLETA EL CUADRO..</a:t>
            </a:r>
          </a:p>
          <a:p>
            <a:pPr algn="ctr"/>
            <a:r>
              <a:rPr lang="es-CL" dirty="0" smtClean="0"/>
              <a:t>PAG. 211</a:t>
            </a:r>
            <a:endParaRPr lang="es-CL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30136"/>
              </p:ext>
            </p:extLst>
          </p:nvPr>
        </p:nvGraphicFramePr>
        <p:xfrm>
          <a:off x="1110351" y="1988840"/>
          <a:ext cx="6624735" cy="4248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7621"/>
                <a:gridCol w="2738557"/>
                <a:gridCol w="2738557"/>
              </a:tblGrid>
              <a:tr h="68812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Capa</a:t>
                      </a:r>
                      <a:r>
                        <a:rPr lang="es-CL" baseline="0" dirty="0" smtClean="0"/>
                        <a:t> de la Tierra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Características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Temperatura aprox.</a:t>
                      </a:r>
                      <a:endParaRPr lang="es-CL" dirty="0"/>
                    </a:p>
                  </a:txBody>
                  <a:tcPr/>
                </a:tc>
              </a:tr>
              <a:tr h="1186782"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Corteza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  <a:tr h="1186782"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Manto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  <a:tr h="1186782"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Núcleo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78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smtClean="0"/>
              <a:t>ASIGNATURA</a:t>
            </a:r>
            <a:r>
              <a:rPr lang="es-CL" sz="2000" b="1" dirty="0" smtClean="0"/>
              <a:t>: CIENCIAS NATURALES 4°</a:t>
            </a:r>
          </a:p>
          <a:p>
            <a:pPr algn="ctr"/>
            <a:r>
              <a:rPr lang="es-CL" sz="2000" b="1"/>
              <a:t>OA16: IE3</a:t>
            </a:r>
          </a:p>
          <a:p>
            <a:pPr algn="ctr"/>
            <a:r>
              <a:rPr lang="es-CL" sz="2000" b="1" smtClean="0"/>
              <a:t>SEMANA 34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784247" y="5876083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48124"/>
            <a:ext cx="1187624" cy="14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464" y="2461957"/>
            <a:ext cx="864457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spcAft>
                <a:spcPts val="0"/>
              </a:spcAft>
              <a:buAutoNum type="arabicPeriod"/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cual de las caspas de la tierra crees que suceden los sismos?</a:t>
            </a:r>
          </a:p>
          <a:p>
            <a:pPr marL="228600" lvl="0" indent="-228600" algn="just">
              <a:spcAft>
                <a:spcPts val="0"/>
              </a:spcAft>
              <a:buAutoNum type="arabicPeriod"/>
            </a:pPr>
            <a:endParaRPr lang="es-ES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spcAft>
                <a:spcPts val="0"/>
              </a:spcAft>
              <a:buAutoNum type="arabicPeriod"/>
            </a:pPr>
            <a:endParaRPr lang="es-ES" sz="1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spcAft>
                <a:spcPts val="0"/>
              </a:spcAft>
              <a:buAutoNum type="arabicPeriod"/>
            </a:pPr>
            <a:endParaRPr lang="es-ES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spcAft>
                <a:spcPts val="0"/>
              </a:spcAft>
              <a:buAutoNum type="arabicPeriod"/>
            </a:pPr>
            <a:endParaRPr lang="es-ES" sz="1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spcAft>
                <a:spcPts val="0"/>
              </a:spcAft>
              <a:buAutoNum type="arabicPeriod"/>
            </a:pPr>
            <a:endParaRPr lang="es-ES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spcAft>
                <a:spcPts val="0"/>
              </a:spcAft>
              <a:buAutoNum type="arabicPeriod"/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escuchado sobre las placas tectónicas. Describe las características que tienen</a:t>
            </a: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12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s-ES" sz="1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s-ES" sz="12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62628"/>
              </p:ext>
            </p:extLst>
          </p:nvPr>
        </p:nvGraphicFramePr>
        <p:xfrm>
          <a:off x="251520" y="332656"/>
          <a:ext cx="8518237" cy="5363259"/>
        </p:xfrm>
        <a:graphic>
          <a:graphicData uri="http://schemas.openxmlformats.org/drawingml/2006/table">
            <a:tbl>
              <a:tblPr firstRow="1" firstCol="1" bandRow="1"/>
              <a:tblGrid>
                <a:gridCol w="2696296"/>
                <a:gridCol w="5821941"/>
              </a:tblGrid>
              <a:tr h="360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16. Explicar los cambios de la superficie de la Tierra a partir de la interacción de sus capas y los movimientos de las placas tectónicas (sismos, tsunamis y erupciones volcánicas).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Explican cómo se producen los sismos y tsunamis a partir del movimiento de placas tectónicas y los cambios en la topografía superficial de la Tierra.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IE6: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Comparan las causas, efectos y magnitudes de terremotos, tsunamis y erupciones volcánicas ocurridas en Chile por medio de una investigación.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Estructuras del cuerpo humano que participan en el movimiento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Identifican - Describen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Reflexionar acerca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la estructura interna de la tierra e identificar sus capas, reconociendo que existen movimientos que producen sismos y tsunamis en nuestro planeta </a:t>
                      </a:r>
                      <a:r>
                        <a:rPr lang="es-E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país.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400" b="1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Explican cómo se producen los sismos y tsunamis a partir del movimiento de placas tectónicas y los cambios en la topografía superficial de la Tierra.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276872"/>
            <a:ext cx="7344816" cy="25922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Reflexionar acerca de la estructura interna de la tierra e identificar sus capas, reconociendo que existen movimientos que producen sismos y tsunamis en nuestro planeta </a:t>
            </a:r>
            <a:r>
              <a:rPr lang="es-ES" sz="2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ES" sz="2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país</a:t>
            </a:r>
            <a:r>
              <a:rPr lang="es-ES" sz="2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4" y="113085"/>
            <a:ext cx="8278635" cy="1058099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83" y="13235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492057" y="2060848"/>
            <a:ext cx="8052267" cy="27363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Has percibido movimientos subterráneos en nuestro país.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Que te llaman la atención de ellos.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Los alumnos Venezolanos, que les han parecido los movimientos subterráneos que se producen en nuestro país. 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23" y="439149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44016"/>
            <a:ext cx="6225271" cy="6713984"/>
          </a:xfrm>
          <a:prstGeom prst="rect">
            <a:avLst/>
          </a:prstGeo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229322" y="172122"/>
            <a:ext cx="2649488" cy="781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72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131387" y="4293096"/>
            <a:ext cx="2304256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Les han contado sus familiares lo que sucedió en el último temblor en la zona central. 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Comentemos…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" y="1663637"/>
            <a:ext cx="1146220" cy="1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1623032" y="2062190"/>
            <a:ext cx="812611" cy="718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202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030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6632"/>
            <a:ext cx="5988759" cy="66416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19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55815" y="1628800"/>
            <a:ext cx="1872208" cy="11521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Respondamos las preguntas en conjunto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75795" y="4077072"/>
            <a:ext cx="2232248" cy="19442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Recuerdan las medidas que tenemos en nuestro colegio en caso de un temblor.</a:t>
            </a:r>
          </a:p>
          <a:p>
            <a:pPr algn="ctr"/>
            <a:r>
              <a:rPr lang="es-CL" dirty="0" smtClean="0"/>
              <a:t>Nómbralas </a:t>
            </a:r>
            <a:endParaRPr lang="es-CL" dirty="0"/>
          </a:p>
        </p:txBody>
      </p:sp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015987" cy="12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1979713" y="404664"/>
            <a:ext cx="8640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203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2453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5"/>
            <a:ext cx="1146220" cy="1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403647" y="476672"/>
            <a:ext cx="810083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211</a:t>
            </a:r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341522" y="1700808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Lee en voz alta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5305"/>
            <a:ext cx="5976664" cy="67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589</Words>
  <Application>Microsoft Office PowerPoint</Application>
  <PresentationFormat>Presentación en pantalla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4° AÑO BÁSICO SEMANA N° 34 FECHA : 18-11-2020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177</cp:revision>
  <dcterms:created xsi:type="dcterms:W3CDTF">2020-07-06T03:06:52Z</dcterms:created>
  <dcterms:modified xsi:type="dcterms:W3CDTF">2020-11-12T01:56:54Z</dcterms:modified>
</cp:coreProperties>
</file>