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8" r:id="rId3"/>
    <p:sldId id="256" r:id="rId4"/>
    <p:sldId id="258" r:id="rId5"/>
    <p:sldId id="295" r:id="rId6"/>
    <p:sldId id="308" r:id="rId7"/>
    <p:sldId id="310" r:id="rId8"/>
    <p:sldId id="309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s.google.com/forms/d/e/1FAIpQLSeo4dnpum44bZvW4ykWtpTn3hNf5_vUyawdH_kFDny0Uph3Ww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N°34</a:t>
            </a:r>
            <a:br>
              <a:rPr lang="es-CL" sz="2800" dirty="0"/>
            </a:br>
            <a:r>
              <a:rPr lang="es-CL" sz="2800" dirty="0"/>
              <a:t>FECHA :16/11/2020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50779"/>
              </p:ext>
            </p:extLst>
          </p:nvPr>
        </p:nvGraphicFramePr>
        <p:xfrm>
          <a:off x="827584" y="469501"/>
          <a:ext cx="8136904" cy="545688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mejorando sus resultados personales.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alguna prueba para valorar el nivel personal de desarrollo de las cualidades físicas, procurando superar sus marcas personales por medio del entrenamiento.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6367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de Calentamiento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26B4D0E9-2749-40E7-A965-66764B922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0445"/>
            <a:ext cx="2088232" cy="267323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28F7EF-C4A2-449C-8EAF-F7353273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2" y="3040445"/>
            <a:ext cx="2183849" cy="264990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F303249-0452-4A07-A32A-A7966A46C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379859" cy="26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Skipping en el lugar, 2 veces x 30 segundos (40 segundos de descanso)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*Se registra los estudiantes que realizan en ejercicio y la cantidad realizada.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B4BE728-B493-4A8A-BAED-683B2E6BA152}"/>
              </a:ext>
            </a:extLst>
          </p:cNvPr>
          <p:cNvSpPr/>
          <p:nvPr/>
        </p:nvSpPr>
        <p:spPr>
          <a:xfrm>
            <a:off x="6084168" y="3284984"/>
            <a:ext cx="2651666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Recordatorio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El Skipping en el lugar es un ejercicio cardiovascular que ayuda a mejorar nuestra resistencia.</a:t>
            </a:r>
            <a:r>
              <a:rPr lang="es-CL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5B3259-006F-4AE3-94AE-99E69D3AC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6" y="3140968"/>
            <a:ext cx="39243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81091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Burpees: Realizar 3 series de 5 burpees,30 segundos de descanso.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*Se registra los estudiantes que realizan en ejercicio y la cantidad realizada.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B4BE728-B493-4A8A-BAED-683B2E6BA152}"/>
              </a:ext>
            </a:extLst>
          </p:cNvPr>
          <p:cNvSpPr/>
          <p:nvPr/>
        </p:nvSpPr>
        <p:spPr>
          <a:xfrm>
            <a:off x="6084167" y="3068959"/>
            <a:ext cx="2867691" cy="33638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Recordatorio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El burpee es un ejercicio muy completo en el que se trabaja la fuerza, resistencia y coordinación. Al realizarlo involucraremos la mayoría de los músculos de nuestro cuerpo.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137A29-6F35-4946-A363-86C977D2E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6" y="3491705"/>
            <a:ext cx="4451866" cy="29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2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280744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4°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Ticket de salida semana 34</a:t>
            </a:r>
          </a:p>
          <a:p>
            <a:endParaRPr lang="es-CL" sz="2000" b="1" dirty="0"/>
          </a:p>
          <a:p>
            <a:endParaRPr lang="es-CL" dirty="0"/>
          </a:p>
          <a:p>
            <a:r>
              <a:rPr lang="es-CL" sz="2400" dirty="0">
                <a:hlinkClick r:id="rId2"/>
              </a:rPr>
              <a:t>https://docs.google.com/forms/d/e/1FAIpQLSeo4dnpum44bZvW4ykWtpTn3hNf5_vUyawdH_kFDny0Uph3Ww/viewform</a:t>
            </a:r>
            <a:r>
              <a:rPr lang="es-CL" sz="2400" dirty="0"/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494116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564</Words>
  <Application>Microsoft Office PowerPoint</Application>
  <PresentationFormat>Presentación en pantalla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N°34 FECHA :16/11/2020</vt:lpstr>
      <vt:lpstr>Presentación de PowerPoint</vt:lpstr>
      <vt:lpstr>Importante:</vt:lpstr>
      <vt:lpstr>Reglas clases virtuales</vt:lpstr>
      <vt:lpstr>Desarrollo 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169</cp:revision>
  <dcterms:created xsi:type="dcterms:W3CDTF">2020-07-06T03:06:52Z</dcterms:created>
  <dcterms:modified xsi:type="dcterms:W3CDTF">2020-11-08T19:22:22Z</dcterms:modified>
</cp:coreProperties>
</file>