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78" r:id="rId10"/>
    <p:sldId id="389" r:id="rId11"/>
    <p:sldId id="388" r:id="rId12"/>
    <p:sldId id="322" r:id="rId13"/>
    <p:sldId id="363" r:id="rId14"/>
    <p:sldId id="358" r:id="rId15"/>
    <p:sldId id="379" r:id="rId16"/>
    <p:sldId id="390" r:id="rId17"/>
    <p:sldId id="29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86477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11-11-2020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o3V6bGFCYc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tmp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vakvfXj0KE" TargetMode="External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forms.gle/SJR8GTsSCzo9ANk99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SJR8GTsSCzo9ANk99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42818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HISTORIA, GEOGRAFÍA Y CS. SOCIALES</a:t>
            </a:r>
            <a:br>
              <a:rPr lang="es-CL" sz="2800" b="1" dirty="0"/>
            </a:br>
            <a:r>
              <a:rPr lang="es-CL" sz="2800" b="1" dirty="0" smtClean="0"/>
              <a:t>4°A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34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 </a:t>
            </a:r>
            <a:r>
              <a:rPr lang="es-CL" sz="2800" dirty="0" smtClean="0"/>
              <a:t>26 </a:t>
            </a:r>
            <a:r>
              <a:rPr lang="es-CL" sz="2800" dirty="0"/>
              <a:t>al </a:t>
            </a:r>
            <a:r>
              <a:rPr lang="es-CL" sz="2800" dirty="0" smtClean="0"/>
              <a:t>30 </a:t>
            </a:r>
            <a:r>
              <a:rPr lang="es-CL" sz="2800" dirty="0"/>
              <a:t>de octubre 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0" y="-255945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106</a:t>
            </a:r>
            <a:r>
              <a:rPr lang="es-MX" sz="2400" dirty="0" smtClean="0"/>
              <a:t> y leamos con mucha atención: </a:t>
            </a:r>
            <a:endParaRPr lang="es-MX" sz="2400" dirty="0"/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0" y="541464"/>
            <a:ext cx="4680520" cy="6316536"/>
          </a:xfrm>
        </p:spPr>
      </p:pic>
      <p:sp>
        <p:nvSpPr>
          <p:cNvPr id="10" name="9 Rectángulo"/>
          <p:cNvSpPr/>
          <p:nvPr/>
        </p:nvSpPr>
        <p:spPr>
          <a:xfrm>
            <a:off x="107504" y="2708920"/>
            <a:ext cx="19442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¿En qué región se concentran la mayor cantidad de recursos naturales?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3583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>
                <a:ea typeface="Calibri"/>
                <a:cs typeface="Times New Roman"/>
              </a:rPr>
              <a:t>Desarrollo sostenible </a:t>
            </a:r>
            <a:r>
              <a:rPr lang="es-MX" dirty="0" smtClean="0">
                <a:ea typeface="Calibri"/>
                <a:cs typeface="Times New Roman"/>
              </a:rPr>
              <a:t>en América.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872208"/>
          </a:xfrm>
        </p:spPr>
        <p:txBody>
          <a:bodyPr>
            <a:normAutofit/>
          </a:bodyPr>
          <a:lstStyle/>
          <a:p>
            <a:r>
              <a:rPr lang="es-MX" dirty="0" smtClean="0"/>
              <a:t>Objetivo</a:t>
            </a:r>
            <a:r>
              <a:rPr lang="es-MX" dirty="0"/>
              <a:t>: Definir y explicar el significado de desarrollo sostenible, dando ejemplos de ello. </a:t>
            </a: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2123728" y="5829693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www.youtube.com/watch?v=qo3V6bGFCYc</a:t>
            </a:r>
            <a: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MX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426"/>
            <a:ext cx="1248188" cy="1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597891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24" y="476672"/>
            <a:ext cx="2862910" cy="3148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Rectángulo"/>
          <p:cNvSpPr/>
          <p:nvPr/>
        </p:nvSpPr>
        <p:spPr>
          <a:xfrm>
            <a:off x="4932039" y="1268760"/>
            <a:ext cx="2880321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</a:t>
            </a:r>
            <a:r>
              <a:rPr lang="es-MX" dirty="0" smtClean="0"/>
              <a:t>es la sustentabilidad?</a:t>
            </a:r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</p:txBody>
      </p:sp>
      <p:sp>
        <p:nvSpPr>
          <p:cNvPr id="10" name="9 Rectángulo"/>
          <p:cNvSpPr/>
          <p:nvPr/>
        </p:nvSpPr>
        <p:spPr>
          <a:xfrm>
            <a:off x="1547904" y="3645390"/>
            <a:ext cx="2736304" cy="1092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/>
              <a:t>¿En qué acción se observa un desarrollo sustentable?</a:t>
            </a:r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5004048" y="1720755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Se refiere al equilibrio de una especie con los recursos de su entorno</a:t>
            </a:r>
            <a:endParaRPr lang="es-MX" dirty="0"/>
          </a:p>
        </p:txBody>
      </p:sp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39" y="4869160"/>
            <a:ext cx="2998833" cy="1927048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5580112" y="4354888"/>
            <a:ext cx="237626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acciones que realizas diariamente contribuyen a un desarrollo sostenible?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85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61354" y="-99392"/>
            <a:ext cx="4886710" cy="132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</a:t>
            </a:r>
            <a:r>
              <a:rPr lang="es-MX" sz="2400" b="1" dirty="0" smtClean="0">
                <a:solidFill>
                  <a:srgbClr val="FF0000"/>
                </a:solidFill>
              </a:rPr>
              <a:t>108</a:t>
            </a:r>
            <a:r>
              <a:rPr lang="es-MX" sz="2400" dirty="0" smtClean="0"/>
              <a:t>, </a:t>
            </a:r>
            <a:r>
              <a:rPr lang="es-MX" sz="2400" dirty="0" smtClean="0"/>
              <a:t>y leamos con mucha atención: </a:t>
            </a:r>
            <a:endParaRPr lang="es-MX" sz="2400" dirty="0"/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61705"/>
            <a:ext cx="7466618" cy="51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5" y="620688"/>
            <a:ext cx="8762415" cy="2808312"/>
          </a:xfrm>
        </p:spPr>
      </p:pic>
      <p:sp>
        <p:nvSpPr>
          <p:cNvPr id="5" name="4 Rectángulo"/>
          <p:cNvSpPr/>
          <p:nvPr/>
        </p:nvSpPr>
        <p:spPr>
          <a:xfrm>
            <a:off x="144016" y="5455359"/>
            <a:ext cx="24482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Observemos el siguiente video sobre las 3R :  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0" y="6463471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www.youtube.com/watch?v=cvakvfXj0KE</a:t>
            </a:r>
            <a: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MX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084168" y="3619872"/>
            <a:ext cx="2880320" cy="1306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¿Cuál de las </a:t>
            </a:r>
            <a:r>
              <a:rPr lang="es-MX" dirty="0" err="1" smtClean="0"/>
              <a:t>TresR</a:t>
            </a:r>
            <a:r>
              <a:rPr lang="es-MX" dirty="0" smtClean="0"/>
              <a:t> no respetamos con el teletrabajo y las clases online debido a la pandemia? ¿Por qué?</a:t>
            </a:r>
            <a:endParaRPr lang="es-MX" dirty="0"/>
          </a:p>
        </p:txBody>
      </p:sp>
      <p:sp>
        <p:nvSpPr>
          <p:cNvPr id="10" name="9 Rectángulo"/>
          <p:cNvSpPr/>
          <p:nvPr/>
        </p:nvSpPr>
        <p:spPr>
          <a:xfrm>
            <a:off x="3635896" y="3597024"/>
            <a:ext cx="2304256" cy="1239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¿Haz reutilizado algún producto? Comenta.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683568" y="3588735"/>
            <a:ext cx="2304256" cy="1239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 el colegio, ¿Se realizan acciones relacionadas con las </a:t>
            </a:r>
            <a:r>
              <a:rPr lang="es-MX" dirty="0" err="1" smtClean="0"/>
              <a:t>TresR</a:t>
            </a:r>
            <a:r>
              <a:rPr lang="es-MX" dirty="0" smtClean="0"/>
              <a:t>? Menciónalas.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407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63919"/>
            <a:ext cx="4752528" cy="901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TICKET DE SALIDA</a:t>
            </a:r>
          </a:p>
          <a:p>
            <a:pPr algn="ctr"/>
            <a:r>
              <a:rPr lang="es-CL" sz="1600" b="1" dirty="0" smtClean="0"/>
              <a:t>HISTORIA, GEOGRAFÍA Y CS. SOCIALES</a:t>
            </a:r>
          </a:p>
          <a:p>
            <a:pPr algn="ctr"/>
            <a:r>
              <a:rPr lang="es-CL" sz="1600" b="1" dirty="0" smtClean="0"/>
              <a:t>SEMANA </a:t>
            </a:r>
            <a:r>
              <a:rPr lang="es-CL" sz="1600" b="1" dirty="0" smtClean="0"/>
              <a:t>34</a:t>
            </a:r>
            <a:endParaRPr lang="es-CL" sz="16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828869" y="1056671"/>
            <a:ext cx="6408712" cy="4281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327" y="-710"/>
            <a:ext cx="1174560" cy="11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65" y="5733256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09013" y="1988840"/>
            <a:ext cx="76193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MX" dirty="0" smtClean="0"/>
              <a:t>Ahora que ya aprendiste mucho sobre cómo cuidar nuestro planeta, ¿Qué es el desarrollo sostenible? Da un ejemplo de esto, considerando la región en la que vives.</a:t>
            </a:r>
          </a:p>
          <a:p>
            <a:pPr marL="342900" indent="-342900">
              <a:buAutoNum type="arabicParenR"/>
            </a:pPr>
            <a:endParaRPr lang="es-MX" dirty="0"/>
          </a:p>
          <a:p>
            <a:pPr marL="342900" indent="-342900">
              <a:buAutoNum type="arabicParenR"/>
            </a:pPr>
            <a:r>
              <a:rPr lang="es-MX" dirty="0" smtClean="0"/>
              <a:t>¿De qué forma el Sol podría contribuir a un desarrollo sostenible?</a:t>
            </a:r>
          </a:p>
          <a:p>
            <a:pPr marL="342900" indent="-342900">
              <a:buAutoNum type="arabicParenR"/>
            </a:pPr>
            <a:endParaRPr lang="es-MX" dirty="0"/>
          </a:p>
          <a:p>
            <a:pPr marL="342900" indent="-342900">
              <a:buAutoNum type="arabicParenR"/>
            </a:pPr>
            <a:r>
              <a:rPr lang="es-MX" dirty="0" smtClean="0"/>
              <a:t>¿Por qué es importante llegar a este tipo de desarrollo?</a:t>
            </a:r>
          </a:p>
          <a:p>
            <a:pPr marL="342900" indent="-342900">
              <a:buAutoNum type="arabicParenR"/>
            </a:pPr>
            <a:endParaRPr lang="es-MX" dirty="0"/>
          </a:p>
          <a:p>
            <a:pPr marL="342900" indent="-342900">
              <a:buAutoNum type="arabicParenR"/>
            </a:pPr>
            <a:r>
              <a:rPr lang="es-MX" dirty="0" smtClean="0"/>
              <a:t>Menciona 3 acciones que realices en tu casa, que contribuyan al cuidado del planeta.</a:t>
            </a:r>
          </a:p>
          <a:p>
            <a:pPr marL="342900" indent="-342900">
              <a:buAutoNum type="arabicParenR"/>
            </a:pPr>
            <a:endParaRPr lang="es-MX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27922"/>
            <a:ext cx="2843808" cy="13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52274" y="5527922"/>
            <a:ext cx="2967798" cy="1213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Ticket de </a:t>
            </a:r>
            <a:r>
              <a:rPr lang="es-MX" dirty="0"/>
              <a:t>salida disponible </a:t>
            </a:r>
            <a:r>
              <a:rPr lang="es-MX" dirty="0" smtClean="0"/>
              <a:t>en </a:t>
            </a:r>
            <a:r>
              <a:rPr lang="es-MX" dirty="0" smtClean="0">
                <a:hlinkClick r:id="rId7"/>
              </a:rPr>
              <a:t>https</a:t>
            </a:r>
            <a:r>
              <a:rPr lang="es-MX" dirty="0">
                <a:hlinkClick r:id="rId7"/>
              </a:rPr>
              <a:t>://</a:t>
            </a:r>
            <a:r>
              <a:rPr lang="es-MX" dirty="0" smtClean="0">
                <a:hlinkClick r:id="rId7"/>
              </a:rPr>
              <a:t>forms.gle/SJR8GTsSCzo9ANk99</a:t>
            </a:r>
            <a:r>
              <a:rPr lang="es-MX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2486"/>
              </p:ext>
            </p:extLst>
          </p:nvPr>
        </p:nvGraphicFramePr>
        <p:xfrm>
          <a:off x="501340" y="1124744"/>
          <a:ext cx="7992888" cy="4297553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4°A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09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Reconocer y ubicar los principales recursos naturales de América, considerando su distribución geográfica, su uso, y la importancia de cuidarlos en el marco de un desarrollo sostenible.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- Definen con sus propias palabras el concepto de desarrollo sostenible y ejemplifican al respecto.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/>
                        <a:t>- Explican con ejemplos concretos el uso sostenible de los recursos naturales en diversos contextos.</a:t>
                      </a:r>
                      <a:endParaRPr lang="es-MX" sz="1400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ea typeface="Calibri"/>
                          <a:cs typeface="Times New Roman"/>
                        </a:rPr>
                        <a:t>Desarrollo</a:t>
                      </a:r>
                      <a:r>
                        <a:rPr lang="es-MX" sz="1400" baseline="0" dirty="0" smtClean="0">
                          <a:ea typeface="Calibri"/>
                          <a:cs typeface="Times New Roman"/>
                        </a:rPr>
                        <a:t> sostenible en América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D. Usar herramientas geográficas para ubicar y caracterizar elementos del espacio geográfico, como paisajes, población y recursos naturales.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Definir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y explicar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el significado de</a:t>
                      </a:r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 desarrollo sostenible,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dando ejemplos de ello. </a:t>
                      </a:r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 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hlinkClick r:id="rId2"/>
                        </a:rPr>
                        <a:t>https://forms.gle/SJR8GTsSCzo9ANk99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)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y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+569 41745325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20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de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noviembre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4" y="4751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836712"/>
            <a:ext cx="4752528" cy="4198327"/>
          </a:xfr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14" y="1844824"/>
            <a:ext cx="428396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115616" y="0"/>
            <a:ext cx="6758918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105</a:t>
            </a:r>
            <a:r>
              <a:rPr lang="es-MX" sz="2400" dirty="0" smtClean="0"/>
              <a:t> y leamos con mucha atención: </a:t>
            </a:r>
            <a:endParaRPr lang="es-MX" sz="2400" dirty="0"/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426"/>
            <a:ext cx="1248188" cy="1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704855" cy="5811450"/>
          </a:xfrm>
        </p:spPr>
      </p:pic>
    </p:spTree>
    <p:extLst>
      <p:ext uri="{BB962C8B-B14F-4D97-AF65-F5344CB8AC3E}">
        <p14:creationId xmlns:p14="http://schemas.microsoft.com/office/powerpoint/2010/main" val="2992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13698</TotalTime>
  <Words>550</Words>
  <Application>Microsoft Office PowerPoint</Application>
  <PresentationFormat>Presentación en pantalla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1_Tema de Office</vt:lpstr>
      <vt:lpstr>PLANIFICACIÓN  CLASES VIRTUALES HISTORIA, GEOGRAFÍA Y CS. SOCIALES 4°A SEMANA N° 34 FECHA :  26 al 30 de octubre 2020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Presentación de PowerPoint</vt:lpstr>
      <vt:lpstr>Presentación de PowerPoint</vt:lpstr>
      <vt:lpstr>Presentación de PowerPoint</vt:lpstr>
      <vt:lpstr>Desarrollo sostenible en América.</vt:lpstr>
      <vt:lpstr>Observemos el video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222</cp:revision>
  <dcterms:created xsi:type="dcterms:W3CDTF">2020-07-06T03:06:52Z</dcterms:created>
  <dcterms:modified xsi:type="dcterms:W3CDTF">2020-11-12T03:48:00Z</dcterms:modified>
</cp:coreProperties>
</file>