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10" r:id="rId3"/>
    <p:sldId id="256" r:id="rId4"/>
    <p:sldId id="335" r:id="rId5"/>
    <p:sldId id="363" r:id="rId6"/>
    <p:sldId id="361" r:id="rId7"/>
    <p:sldId id="362" r:id="rId8"/>
    <p:sldId id="343" r:id="rId9"/>
    <p:sldId id="337" r:id="rId10"/>
    <p:sldId id="344" r:id="rId11"/>
    <p:sldId id="353" r:id="rId12"/>
    <p:sldId id="354" r:id="rId13"/>
    <p:sldId id="355" r:id="rId14"/>
    <p:sldId id="358" r:id="rId15"/>
    <p:sldId id="356" r:id="rId16"/>
    <p:sldId id="359" r:id="rId17"/>
    <p:sldId id="360" r:id="rId18"/>
    <p:sldId id="349" r:id="rId19"/>
    <p:sldId id="348" r:id="rId20"/>
    <p:sldId id="341" r:id="rId21"/>
    <p:sldId id="350" r:id="rId22"/>
    <p:sldId id="273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86477" autoAdjust="0"/>
  </p:normalViewPr>
  <p:slideViewPr>
    <p:cSldViewPr>
      <p:cViewPr>
        <p:scale>
          <a:sx n="59" d="100"/>
          <a:sy n="59" d="100"/>
        </p:scale>
        <p:origin x="-1680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0-10-27T01:12:27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17091 2480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6.gif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gif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hyperlink" Target="https://forms.gle/mhSaqdbMPtNYtnGv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16.gi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17 DE NOVIEMBRE</a:t>
            </a:r>
            <a:br>
              <a:rPr lang="es-CL" sz="2800" dirty="0" smtClean="0"/>
            </a:br>
            <a:r>
              <a:rPr lang="es-CL" sz="2800" dirty="0" smtClean="0"/>
              <a:t>CURSO: 4°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653" y="274638"/>
            <a:ext cx="8229600" cy="1143000"/>
          </a:xfrm>
        </p:spPr>
        <p:txBody>
          <a:bodyPr>
            <a:noAutofit/>
          </a:bodyPr>
          <a:lstStyle/>
          <a:p>
            <a:r>
              <a:rPr lang="es-CL" sz="3200" b="1" dirty="0" smtClean="0"/>
              <a:t>¿Cuál es la diferencia entre figura 2D Y 3D?</a:t>
            </a:r>
            <a:endParaRPr lang="es-CL" sz="3200" b="1" dirty="0"/>
          </a:p>
        </p:txBody>
      </p:sp>
      <p:sp>
        <p:nvSpPr>
          <p:cNvPr id="4" name="3 Llamada de nube"/>
          <p:cNvSpPr/>
          <p:nvPr/>
        </p:nvSpPr>
        <p:spPr>
          <a:xfrm>
            <a:off x="0" y="1378859"/>
            <a:ext cx="4320480" cy="1944216"/>
          </a:xfrm>
          <a:prstGeom prst="cloudCallout">
            <a:avLst>
              <a:gd name="adj1" fmla="val 40548"/>
              <a:gd name="adj2" fmla="val 7526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La figura 3D </a:t>
            </a:r>
            <a:r>
              <a:rPr lang="es-CL" dirty="0" smtClean="0"/>
              <a:t>tiene VOLUMEN y ocupa un lugar en el espacio</a:t>
            </a:r>
            <a:endParaRPr lang="es-CL" dirty="0"/>
          </a:p>
        </p:txBody>
      </p:sp>
      <p:sp>
        <p:nvSpPr>
          <p:cNvPr id="5" name="4 Llamada de nube"/>
          <p:cNvSpPr/>
          <p:nvPr/>
        </p:nvSpPr>
        <p:spPr>
          <a:xfrm>
            <a:off x="4572000" y="1412776"/>
            <a:ext cx="4320480" cy="1944216"/>
          </a:xfrm>
          <a:prstGeom prst="cloudCallout">
            <a:avLst>
              <a:gd name="adj1" fmla="val -29362"/>
              <a:gd name="adj2" fmla="val 793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La figura 2D </a:t>
            </a:r>
            <a:r>
              <a:rPr lang="es-CL" dirty="0" smtClean="0"/>
              <a:t>es PLANA y ocupa un lugar en el espacio</a:t>
            </a:r>
            <a:endParaRPr lang="es-CL" dirty="0"/>
          </a:p>
        </p:txBody>
      </p:sp>
      <p:pic>
        <p:nvPicPr>
          <p:cNvPr id="2050" name="Picture 2" descr="C:\Users\Equipo Jean Piaget\Desktop\AVATARS CONY\WhatsApp Image 2020-11-05 at 5.01.24 PM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33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06" y="3344831"/>
            <a:ext cx="3289548" cy="3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516216" y="3789040"/>
            <a:ext cx="936104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Triángulo isósceles"/>
          <p:cNvSpPr/>
          <p:nvPr/>
        </p:nvSpPr>
        <p:spPr>
          <a:xfrm>
            <a:off x="7200292" y="5157192"/>
            <a:ext cx="972108" cy="93610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7956376" y="3933056"/>
            <a:ext cx="936104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5796136" y="4989605"/>
            <a:ext cx="1404156" cy="4556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3" name="Picture 5" descr="Cubo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6" y="3489299"/>
            <a:ext cx="1317549" cy="14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rchivo:Sphere - Esfera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2" y="5330225"/>
            <a:ext cx="1442219" cy="101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9" descr="Características de una PIRÁMIDE -【 TIPOS DE PIRÁMIDE 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11" descr="Características de una PIRÁMIDE -【 TIPOS DE PIRÁMIDE 】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2" name="AutoShape 13" descr="Características de una PIRÁMIDE -【 TIPOS DE PIRÁMIDE 】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65" name="Picture 17" descr="Diagramas de Pirámides 3D PowerPoin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10" y="3489393"/>
            <a:ext cx="2743201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38" y="5458824"/>
            <a:ext cx="871662" cy="106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1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1288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¿Qué significa que una figura ocupe un lugar en el espacio?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1" t="7567" r="20475" b="13157"/>
          <a:stretch/>
        </p:blipFill>
        <p:spPr bwMode="auto">
          <a:xfrm>
            <a:off x="162372" y="1904436"/>
            <a:ext cx="4199021" cy="289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Nube"/>
          <p:cNvSpPr/>
          <p:nvPr/>
        </p:nvSpPr>
        <p:spPr>
          <a:xfrm>
            <a:off x="99221" y="4944615"/>
            <a:ext cx="4392488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Comic Sans MS" pitchFamily="66" charset="0"/>
              </a:rPr>
              <a:t>Quiero ordenar estas figuras 3D en esta caja…</a:t>
            </a:r>
            <a:endParaRPr lang="es-CL" sz="24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6" t="16612" r="21519" b="13651"/>
          <a:stretch/>
        </p:blipFill>
        <p:spPr bwMode="auto">
          <a:xfrm>
            <a:off x="4635661" y="1904435"/>
            <a:ext cx="4505617" cy="289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Nube"/>
          <p:cNvSpPr/>
          <p:nvPr/>
        </p:nvSpPr>
        <p:spPr>
          <a:xfrm>
            <a:off x="4635661" y="4804047"/>
            <a:ext cx="4392488" cy="186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Comic Sans MS" pitchFamily="66" charset="0"/>
              </a:rPr>
              <a:t>¿Caben todas las figuras 3D ordenadas en esta caja?</a:t>
            </a:r>
            <a:endParaRPr lang="es-CL" sz="24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0" y="138182"/>
            <a:ext cx="1170355" cy="14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2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582" y="193910"/>
            <a:ext cx="5076056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CL" dirty="0" smtClean="0">
                <a:latin typeface="Comic Sans MS" pitchFamily="66" charset="0"/>
              </a:rPr>
              <a:t>No caben todas en la caja porque estas figuras 3D ocupan lugar en el espacio y no caben todas en la caja.</a:t>
            </a:r>
          </a:p>
          <a:p>
            <a:pPr algn="just"/>
            <a:r>
              <a:rPr lang="es-CL" dirty="0" smtClean="0">
                <a:latin typeface="Comic Sans MS" pitchFamily="66" charset="0"/>
              </a:rPr>
              <a:t>Las personas también ocupamos un lugar en el espacio.</a:t>
            </a:r>
          </a:p>
          <a:p>
            <a:pPr algn="just"/>
            <a:r>
              <a:rPr lang="es-CL" dirty="0" smtClean="0">
                <a:latin typeface="Comic Sans MS" pitchFamily="66" charset="0"/>
              </a:rPr>
              <a:t>¿Te ha pasado que vas a un lugar y no puedes entrar porque ya no cabe más gente?</a:t>
            </a:r>
            <a:endParaRPr lang="es-CL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30993"/>
            <a:ext cx="329483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10" y="4509120"/>
            <a:ext cx="2899461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90" y="4655272"/>
            <a:ext cx="1540709" cy="18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" y="1844824"/>
            <a:ext cx="901090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Nube"/>
          <p:cNvSpPr/>
          <p:nvPr/>
        </p:nvSpPr>
        <p:spPr>
          <a:xfrm>
            <a:off x="1353725" y="18020"/>
            <a:ext cx="6336704" cy="126876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omic Sans MS" pitchFamily="66" charset="0"/>
              </a:rPr>
              <a:t>CLASIFICACIÓN DE FIGURAS 3D</a:t>
            </a:r>
            <a:endParaRPr lang="es-CL" sz="2400" b="1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5110909"/>
            <a:ext cx="1136954" cy="138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450912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700808"/>
            <a:ext cx="772645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Nube"/>
          <p:cNvSpPr/>
          <p:nvPr/>
        </p:nvSpPr>
        <p:spPr>
          <a:xfrm>
            <a:off x="1547664" y="404664"/>
            <a:ext cx="5760640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omic Sans MS" pitchFamily="66" charset="0"/>
              </a:rPr>
              <a:t>PARTES DE UNA FIGURA 3D</a:t>
            </a:r>
            <a:endParaRPr lang="es-CL" sz="2400" b="1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1540709" cy="18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1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17106" r="1795" b="6250"/>
          <a:stretch/>
        </p:blipFill>
        <p:spPr bwMode="auto">
          <a:xfrm>
            <a:off x="481262" y="2050631"/>
            <a:ext cx="866273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Nube"/>
          <p:cNvSpPr/>
          <p:nvPr/>
        </p:nvSpPr>
        <p:spPr>
          <a:xfrm>
            <a:off x="1547664" y="404664"/>
            <a:ext cx="5760640" cy="108012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omic Sans MS" pitchFamily="66" charset="0"/>
              </a:rPr>
              <a:t>Entonces, qué aprendimos….</a:t>
            </a:r>
            <a:endParaRPr lang="es-CL" sz="2400" b="1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97152"/>
            <a:ext cx="1540709" cy="18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2835" y="18864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63339" y="2948058"/>
            <a:ext cx="3384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¡Gánate un punto resolviendo el problema relacionado con el desafío inicial! Puedes ver tu puntaje obtenido en tu correo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6516216" y="585044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15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24781" r="24913" b="25219"/>
          <a:stretch/>
        </p:blipFill>
        <p:spPr bwMode="auto">
          <a:xfrm>
            <a:off x="529388" y="138183"/>
            <a:ext cx="8363091" cy="441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14119" y="5013176"/>
            <a:ext cx="8054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Comic Sans MS" pitchFamily="66" charset="0"/>
              </a:rPr>
              <a:t>a.	 ¿Qué animales están entre los flamencos y los monos?</a:t>
            </a:r>
          </a:p>
          <a:p>
            <a:r>
              <a:rPr lang="es-CL" sz="2000" dirty="0">
                <a:latin typeface="Comic Sans MS" pitchFamily="66" charset="0"/>
              </a:rPr>
              <a:t>b.	 ¿Qué animales están más cerca de la Granja del Zoo?</a:t>
            </a:r>
          </a:p>
          <a:p>
            <a:r>
              <a:rPr lang="es-CL" sz="2000" dirty="0">
                <a:latin typeface="Comic Sans MS" pitchFamily="66" charset="0"/>
              </a:rPr>
              <a:t>c.	 ¿Qué aves están al lado de los cóndores?</a:t>
            </a:r>
          </a:p>
          <a:p>
            <a:r>
              <a:rPr lang="es-CL" sz="2000" dirty="0">
                <a:latin typeface="Comic Sans MS" pitchFamily="66" charset="0"/>
              </a:rPr>
              <a:t>d.	 ¿Entre qué animales están los elefantes?</a:t>
            </a:r>
          </a:p>
        </p:txBody>
      </p:sp>
      <p:pic>
        <p:nvPicPr>
          <p:cNvPr id="1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0005"/>
            <a:ext cx="1263665" cy="163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752360" y="1052736"/>
            <a:ext cx="4176464" cy="2183802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 la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68 del cuaderno de trabajo (libro delgado)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17164" r="34615" b="7650"/>
          <a:stretch/>
        </p:blipFill>
        <p:spPr bwMode="auto">
          <a:xfrm>
            <a:off x="80063" y="724646"/>
            <a:ext cx="4672297" cy="550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30287"/>
              </p:ext>
            </p:extLst>
          </p:nvPr>
        </p:nvGraphicFramePr>
        <p:xfrm>
          <a:off x="172636" y="152202"/>
          <a:ext cx="8812979" cy="5462052"/>
        </p:xfrm>
        <a:graphic>
          <a:graphicData uri="http://schemas.openxmlformats.org/drawingml/2006/table">
            <a:tbl>
              <a:tblPr firstRow="1" firstCol="1" bandRow="1"/>
              <a:tblGrid>
                <a:gridCol w="2789591"/>
                <a:gridCol w="6023388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MATEMÁTICA/4°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 smtClean="0"/>
                        <a:t>DESAFÍO</a:t>
                      </a:r>
                      <a:r>
                        <a:rPr lang="es-CL" sz="1400" dirty="0" smtClean="0"/>
                        <a:t>: OA 15. Describir la localización absoluta de un objeto en un mapa simple con coordenadas informales (por ejemplo, con letras y números), y la localización relativa en relación a otros objetos.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 smtClean="0"/>
                        <a:t>CLASE</a:t>
                      </a:r>
                      <a:r>
                        <a:rPr lang="es-CL" sz="1400" dirty="0" smtClean="0"/>
                        <a:t>: OA 16. Determinar las vistas de figuras 3D, desde el frente, desde el lado y desde arriba.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DESAFÍO: OA 15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Describen e identifican posiciones de objetos en mapas o planos reales de ciudades, del metro, etc.</a:t>
                      </a:r>
                    </a:p>
                    <a:p>
                      <a:pPr algn="just"/>
                      <a:r>
                        <a:rPr lang="es-CL" sz="1400" dirty="0" smtClean="0"/>
                        <a:t>CLASE: OA</a:t>
                      </a:r>
                      <a:r>
                        <a:rPr lang="es-CL" sz="1400" baseline="0" dirty="0" smtClean="0"/>
                        <a:t> 16</a:t>
                      </a:r>
                      <a:endParaRPr lang="es-CL" sz="1400" dirty="0" smtClean="0"/>
                    </a:p>
                    <a:p>
                      <a:pPr algn="just"/>
                      <a:r>
                        <a:rPr lang="es-CL" sz="1400" dirty="0" smtClean="0"/>
                        <a:t>› Identifican vértices, aristas y caras en modelos o dibujos de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figuras 3D.</a:t>
                      </a:r>
                    </a:p>
                    <a:p>
                      <a:pPr algn="just"/>
                      <a:r>
                        <a:rPr lang="es-CL" sz="1400" dirty="0" smtClean="0"/>
                        <a:t>› Despliegan modelos de figuras 3D como cubos, paralelepípedos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y prismas regulares.</a:t>
                      </a:r>
                    </a:p>
                    <a:p>
                      <a:pPr algn="just"/>
                      <a:r>
                        <a:rPr lang="es-CL" sz="1400" dirty="0" smtClean="0"/>
                        <a:t>› Identifican las vistas en redes de figuras regulares 3D.</a:t>
                      </a:r>
                    </a:p>
                    <a:p>
                      <a:pPr algn="just"/>
                      <a:r>
                        <a:rPr lang="es-CL" sz="1400" dirty="0" smtClean="0"/>
                        <a:t>› Dibujan las vistas de figuras 3D.</a:t>
                      </a:r>
                    </a:p>
                    <a:p>
                      <a:pPr algn="just"/>
                      <a:r>
                        <a:rPr lang="es-CL" sz="1400" dirty="0" smtClean="0"/>
                        <a:t>› Dibujan las vistas de figuras 3D compuestas.</a:t>
                      </a:r>
                    </a:p>
                    <a:p>
                      <a:pPr algn="just"/>
                      <a:r>
                        <a:rPr lang="es-CL" sz="1400" dirty="0" smtClean="0"/>
                        <a:t>› Confeccionan la red de una figura 3D de acuerdo a las vistas.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Vistas figuras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3D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Recordar algunos conceptos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básicos  relacionados con figuras 3D.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16988"/>
            <a:ext cx="902348" cy="77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1" t="26819" r="37053" b="10197"/>
          <a:stretch/>
        </p:blipFill>
        <p:spPr bwMode="auto">
          <a:xfrm>
            <a:off x="395536" y="0"/>
            <a:ext cx="6485070" cy="688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7085319" y="2098576"/>
            <a:ext cx="185564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err="1" smtClean="0"/>
              <a:t>Pág</a:t>
            </a:r>
            <a:r>
              <a:rPr lang="es-CL" sz="2800" dirty="0" smtClean="0"/>
              <a:t>: 68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6581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34</a:t>
            </a:r>
            <a:br>
              <a:rPr lang="es-CL" sz="2400" b="1" dirty="0" smtClean="0"/>
            </a:br>
            <a:r>
              <a:rPr lang="es-CL" sz="2400" b="1" dirty="0" smtClean="0"/>
              <a:t>Matemática 4°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690917" y="4005064"/>
            <a:ext cx="401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forms.gle/mhSaqdbMPtNYtnGv5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9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35" y="4850509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8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</a:t>
            </a:r>
            <a:r>
              <a:rPr lang="es-CL" dirty="0" smtClean="0">
                <a:solidFill>
                  <a:prstClr val="black"/>
                </a:solidFill>
              </a:rPr>
              <a:t>, </a:t>
            </a:r>
            <a:r>
              <a:rPr lang="es-CL" dirty="0">
                <a:solidFill>
                  <a:prstClr val="black"/>
                </a:solidFill>
              </a:rPr>
              <a:t>significa que debes mandar </a:t>
            </a:r>
            <a:r>
              <a:rPr lang="es-CL" b="1" dirty="0">
                <a:solidFill>
                  <a:prstClr val="black"/>
                </a:solidFill>
              </a:rPr>
              <a:t>reporte </a:t>
            </a:r>
            <a:r>
              <a:rPr lang="es-CL" b="1" dirty="0" smtClean="0">
                <a:solidFill>
                  <a:prstClr val="black"/>
                </a:solidFill>
              </a:rPr>
              <a:t>a través de formulario </a:t>
            </a:r>
            <a:r>
              <a:rPr lang="es-CL" b="1" dirty="0" err="1" smtClean="0">
                <a:solidFill>
                  <a:prstClr val="black"/>
                </a:solidFill>
              </a:rPr>
              <a:t>google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5" y="2272145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20645" y="113899"/>
            <a:ext cx="8229600" cy="1143000"/>
          </a:xfrm>
        </p:spPr>
        <p:txBody>
          <a:bodyPr>
            <a:noAutofit/>
          </a:bodyPr>
          <a:lstStyle/>
          <a:p>
            <a:r>
              <a:rPr lang="es-CL" sz="2800" dirty="0" smtClean="0"/>
              <a:t>Para entender el desafío del día de hoy debemos aprender algunos conceptos nuevos: </a:t>
            </a:r>
            <a:endParaRPr lang="es-CL" sz="2800" dirty="0"/>
          </a:p>
        </p:txBody>
      </p:sp>
      <p:sp>
        <p:nvSpPr>
          <p:cNvPr id="6" name="5 Nube"/>
          <p:cNvSpPr/>
          <p:nvPr/>
        </p:nvSpPr>
        <p:spPr>
          <a:xfrm>
            <a:off x="1085219" y="1198530"/>
            <a:ext cx="6840760" cy="11521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Ubicación absoluta </a:t>
            </a:r>
            <a:r>
              <a:rPr lang="es-CL" sz="2400" b="1" dirty="0">
                <a:latin typeface="Comic Sans MS" pitchFamily="66" charset="0"/>
              </a:rPr>
              <a:t>de un objeto en un plano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33334" r="26885" b="18640"/>
          <a:stretch/>
        </p:blipFill>
        <p:spPr bwMode="auto">
          <a:xfrm>
            <a:off x="646166" y="2563556"/>
            <a:ext cx="7290411" cy="400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20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29997" y="116632"/>
            <a:ext cx="8229600" cy="1143000"/>
          </a:xfrm>
        </p:spPr>
        <p:txBody>
          <a:bodyPr>
            <a:noAutofit/>
          </a:bodyPr>
          <a:lstStyle/>
          <a:p>
            <a:r>
              <a:rPr lang="es-CL" sz="2800" dirty="0" smtClean="0"/>
              <a:t>Para entender el desafío del día de hoy debemos aprender algunos conceptos nuevos: </a:t>
            </a:r>
            <a:endParaRPr lang="es-CL" sz="2800" dirty="0"/>
          </a:p>
        </p:txBody>
      </p:sp>
      <p:sp>
        <p:nvSpPr>
          <p:cNvPr id="6" name="5 Nube"/>
          <p:cNvSpPr/>
          <p:nvPr/>
        </p:nvSpPr>
        <p:spPr>
          <a:xfrm>
            <a:off x="1090155" y="1196752"/>
            <a:ext cx="6840760" cy="11521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Ubicación </a:t>
            </a:r>
            <a:r>
              <a:rPr lang="es-C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relativa </a:t>
            </a:r>
            <a:r>
              <a:rPr lang="es-CL" sz="2400" b="1" dirty="0" smtClean="0">
                <a:latin typeface="Comic Sans MS" pitchFamily="66" charset="0"/>
              </a:rPr>
              <a:t>de </a:t>
            </a:r>
            <a:r>
              <a:rPr lang="es-CL" sz="2400" b="1" dirty="0">
                <a:latin typeface="Comic Sans MS" pitchFamily="66" charset="0"/>
              </a:rPr>
              <a:t>un objeto en un plano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23739" r="31084" b="28015"/>
          <a:stretch/>
        </p:blipFill>
        <p:spPr bwMode="auto">
          <a:xfrm>
            <a:off x="539552" y="2492896"/>
            <a:ext cx="82077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atp1-2014: rosa de los vient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12060"/>
            <a:ext cx="2400300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3419872" y="5920036"/>
            <a:ext cx="2808312" cy="908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Rosa de los vientos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9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87520" y="202254"/>
            <a:ext cx="6406161" cy="63445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706466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98" y="196574"/>
            <a:ext cx="1018909" cy="8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39752" y="19888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3" name="2 Rectángulo redondeado"/>
          <p:cNvSpPr/>
          <p:nvPr/>
        </p:nvSpPr>
        <p:spPr>
          <a:xfrm>
            <a:off x="395536" y="949352"/>
            <a:ext cx="792088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Observa y responde empleando la localización relativa</a:t>
            </a:r>
            <a:endParaRPr lang="es-CL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33771" r="25036" b="23177"/>
          <a:stretch/>
        </p:blipFill>
        <p:spPr bwMode="auto">
          <a:xfrm>
            <a:off x="405044" y="1866375"/>
            <a:ext cx="8605363" cy="371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0" y="515719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dirty="0">
                <a:latin typeface="Comic Sans MS" pitchFamily="66" charset="0"/>
              </a:rPr>
              <a:t>¿Qué hay alrededor de la plaza</a:t>
            </a:r>
            <a:r>
              <a:rPr lang="es-CL" dirty="0" smtClean="0">
                <a:latin typeface="Comic Sans MS" pitchFamily="66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>
                <a:latin typeface="Comic Sans MS" pitchFamily="66" charset="0"/>
              </a:rPr>
              <a:t>¿Qué hay al lado del colegio?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>
                <a:latin typeface="Comic Sans MS" pitchFamily="66" charset="0"/>
              </a:rPr>
              <a:t>¿</a:t>
            </a:r>
            <a:r>
              <a:rPr lang="es-CL" dirty="0">
                <a:latin typeface="Comic Sans MS" pitchFamily="66" charset="0"/>
              </a:rPr>
              <a:t>Qué hay al lado de la verdulería y frente a la plaza?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>
                <a:latin typeface="Comic Sans MS" pitchFamily="66" charset="0"/>
              </a:rPr>
              <a:t>¿</a:t>
            </a:r>
            <a:r>
              <a:rPr lang="es-CL" dirty="0">
                <a:latin typeface="Comic Sans MS" pitchFamily="66" charset="0"/>
              </a:rPr>
              <a:t>De qué otra forma podrías describir la ubicación del lugar anterior?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>
                <a:latin typeface="Comic Sans MS" pitchFamily="66" charset="0"/>
              </a:rPr>
              <a:t>¿Qué indicación le darías a una persona para describir la ubicación del hospital?</a:t>
            </a: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97" y="1567690"/>
            <a:ext cx="1540709" cy="18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6773" y="1233361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420888"/>
            <a:ext cx="6322777" cy="2448272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es una figura 2D Y 3D?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cuál es la diferencia entre ambas?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¿Qué conceptos recuerdas de geometría?</a:t>
            </a: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75" y="5031111"/>
            <a:ext cx="1768913" cy="16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1 Entrada de lápiz"/>
              <p14:cNvContentPartPr/>
              <p14:nvPr/>
            </p14:nvContentPartPr>
            <p14:xfrm>
              <a:off x="6152760" y="892800"/>
              <a:ext cx="360" cy="360"/>
            </p14:xfrm>
          </p:contentPart>
        </mc:Choice>
        <mc:Fallback xmlns="">
          <p:pic>
            <p:nvPicPr>
              <p:cNvPr id="2" name="1 Entrada de lápiz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43400" y="8834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2 Rectángulo redondeado"/>
          <p:cNvSpPr/>
          <p:nvPr/>
        </p:nvSpPr>
        <p:spPr>
          <a:xfrm>
            <a:off x="395536" y="138184"/>
            <a:ext cx="6120680" cy="11088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RECORDEMOS ALGUNOS CONCEPTOS YA CONOCIDOS…</a:t>
            </a:r>
            <a:endParaRPr lang="es-CL" sz="2400" dirty="0"/>
          </a:p>
        </p:txBody>
      </p:sp>
      <p:pic>
        <p:nvPicPr>
          <p:cNvPr id="7" name="Picture 2" descr="cubo GIF - Descargar &amp; Compartir en PHONEK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3"/>
            <a:ext cx="248427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653648" y="2348881"/>
            <a:ext cx="1725136" cy="17281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 redondeado"/>
          <p:cNvSpPr/>
          <p:nvPr/>
        </p:nvSpPr>
        <p:spPr>
          <a:xfrm>
            <a:off x="1979712" y="5160728"/>
            <a:ext cx="554074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¿Recuerdas cómo se llaman estas figuras?</a:t>
            </a:r>
            <a:endParaRPr lang="es-CL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979712" y="5820422"/>
            <a:ext cx="554074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¿Cuál es la diferencia entre ambas figuras?</a:t>
            </a:r>
            <a:endParaRPr lang="es-CL" dirty="0"/>
          </a:p>
        </p:txBody>
      </p:sp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56" y="2195205"/>
            <a:ext cx="1540709" cy="18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11194</TotalTime>
  <Words>732</Words>
  <Application>Microsoft Office PowerPoint</Application>
  <PresentationFormat>Presentación en pantalla (4:3)</PresentationFormat>
  <Paragraphs>87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1_Tema de Office</vt:lpstr>
      <vt:lpstr>PLANIFICACIÓN  PARA CLASE VIRTUALES SEMANA N° 34 FECHA: MARTES 17 DE NOVIEMBRE CURSO: 4° A ASIGNATURA: MATEMÁTICA</vt:lpstr>
      <vt:lpstr>Presentación de PowerPoint</vt:lpstr>
      <vt:lpstr>Presentación de PowerPoint</vt:lpstr>
      <vt:lpstr>Importante:</vt:lpstr>
      <vt:lpstr>Para entender el desafío del día de hoy debemos aprender algunos conceptos nuevos: </vt:lpstr>
      <vt:lpstr>Para entender el desafío del día de hoy debemos aprender algunos conceptos nuevos: </vt:lpstr>
      <vt:lpstr>Desafío matemático:</vt:lpstr>
      <vt:lpstr>Para comenzar la clase y activar tus conocimientos, responde en forma oral, las siguientes preguntas:</vt:lpstr>
      <vt:lpstr>Presentación de PowerPoint</vt:lpstr>
      <vt:lpstr>¿Cuál es la diferencia entre figura 2D Y 3D?</vt:lpstr>
      <vt:lpstr>¿Qué significa que una figura ocupe un lugar en el espacio?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Semana 34 Matemática 4°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150</cp:revision>
  <dcterms:created xsi:type="dcterms:W3CDTF">2020-07-06T03:06:52Z</dcterms:created>
  <dcterms:modified xsi:type="dcterms:W3CDTF">2020-11-13T01:41:19Z</dcterms:modified>
</cp:coreProperties>
</file>