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98" r:id="rId3"/>
    <p:sldId id="256" r:id="rId4"/>
    <p:sldId id="309" r:id="rId5"/>
    <p:sldId id="258" r:id="rId6"/>
    <p:sldId id="304" r:id="rId7"/>
    <p:sldId id="307" r:id="rId8"/>
    <p:sldId id="301" r:id="rId9"/>
    <p:sldId id="308" r:id="rId10"/>
    <p:sldId id="29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77" autoAdjust="0"/>
  </p:normalViewPr>
  <p:slideViewPr>
    <p:cSldViewPr>
      <p:cViewPr varScale="1">
        <p:scale>
          <a:sx n="74" d="100"/>
          <a:sy n="74" d="100"/>
        </p:scale>
        <p:origin x="12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55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29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15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4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620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7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0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94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82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0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1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Orientación – Religión 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SEMANA </a:t>
            </a:r>
            <a:r>
              <a:rPr lang="es-CL" sz="2800" dirty="0" smtClean="0"/>
              <a:t>34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16-11-2020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41100"/>
              </p:ext>
            </p:extLst>
          </p:nvPr>
        </p:nvGraphicFramePr>
        <p:xfrm>
          <a:off x="467544" y="544457"/>
          <a:ext cx="8136904" cy="4373360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3746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ORIENTACIÓN /CUARTO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Adelina </a:t>
                      </a:r>
                      <a:r>
                        <a:rPr lang="es-CL" sz="12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Elgueta Cornejo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02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Identificar y aceptar sus propias emociones y las de los demás y practicar estrategias personales de manejo emocional (por ejemplo, esperar un tiempo, escuchar al otro y considerar su impacto en los demás)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+mn-lt"/>
                        </a:rPr>
                        <a:t>IE5: Identifican de qué manera las diversas formas de expresar una emoción pueden impactar positiva o negativamente a otras personas, por medio de estrategias.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+mn-lt"/>
                        </a:rPr>
                        <a:t>IE6: Usan estrategias para manejar sus emociones, como considerar las consecuencias de lo que harán, escuchar a otros, esperar un tiempo.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Emociones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Identificar – Representar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Identificar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en el cuento “La Oca de Oro” las emociones y valores que encuentran en él.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3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</a:rPr>
                        <a:t> de Salida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baseline="0" dirty="0" smtClean="0">
                          <a:effectLst/>
                          <a:latin typeface="+mn-lt"/>
                        </a:rPr>
                        <a:t>IE5: Identifican de qué manera las diversas formas de expresar una emoción pueden impactar positiva o negativamente a otras personas, por medio de estrategias.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baseline="0" dirty="0" smtClean="0">
                          <a:effectLst/>
                          <a:latin typeface="+mn-lt"/>
                        </a:rPr>
                        <a:t>IE6: Usan estrategias para manejar sus emociones, como considerar las consecuencias de lo que harán, escuchar a otros, esperar un tiempo.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CL" dirty="0">
                <a:latin typeface="Brush Script MT" panose="03060802040406070304" pitchFamily="66" charset="0"/>
              </a:rPr>
              <a:t>Reglas clases virtuales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209" y="1124744"/>
            <a:ext cx="8229600" cy="5257800"/>
          </a:xfrm>
        </p:spPr>
        <p:txBody>
          <a:bodyPr>
            <a:normAutofit fontScale="92500"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Cuando inicies sesión debes mantener la cámara encendida.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Debes mantener el micrófono apagado y sólo activarlo cuando respondas a la lista, te hagan alguna pregunta o tengas alguna duda.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Preséntate con vestimenta adecuada para la clase.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El chat es sólo para escribir alguna pregunta o duda que tengas.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No consumas alimentos mientras estés en clases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El apoderado o adulto puede estar a su lado. Pero no debe interrumpir las clases. </a:t>
            </a:r>
            <a:endParaRPr lang="es-MX" dirty="0">
              <a:solidFill>
                <a:prstClr val="black"/>
              </a:solidFill>
              <a:latin typeface="Footlight MT Light" panose="0204060206030A020304" pitchFamily="18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852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 smtClean="0"/>
              <a:t>Importante:</a:t>
            </a:r>
            <a:endParaRPr lang="es-CL" dirty="0"/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76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1" y="151372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329287" y="2193993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6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352928" cy="2088232"/>
          </a:xfrm>
        </p:spPr>
        <p:txBody>
          <a:bodyPr>
            <a:normAutofit fontScale="40000" lnSpcReduction="20000"/>
          </a:bodyPr>
          <a:lstStyle/>
          <a:p>
            <a:pPr algn="just"/>
            <a:endParaRPr lang="es-CL" sz="3000" b="1" dirty="0" smtClean="0"/>
          </a:p>
          <a:p>
            <a:r>
              <a:rPr lang="es-CL" sz="20000" b="1" dirty="0" smtClean="0">
                <a:solidFill>
                  <a:schemeClr val="tx2"/>
                </a:solidFill>
              </a:rPr>
              <a:t>Cuentacuentos</a:t>
            </a:r>
          </a:p>
          <a:p>
            <a:pPr algn="just"/>
            <a:endParaRPr lang="es-CL" sz="3000" b="1" dirty="0" smtClean="0"/>
          </a:p>
          <a:p>
            <a:pPr algn="just"/>
            <a:r>
              <a:rPr lang="es-CL" sz="3000" b="1" dirty="0" smtClean="0"/>
              <a:t> </a:t>
            </a:r>
          </a:p>
          <a:p>
            <a:pPr algn="just"/>
            <a:endParaRPr lang="es-CL" sz="4000" b="1" dirty="0" smtClean="0"/>
          </a:p>
          <a:p>
            <a:endParaRPr lang="es-CL" sz="4000" b="1" dirty="0" smtClean="0"/>
          </a:p>
          <a:p>
            <a:endParaRPr lang="es-CL" b="1" dirty="0" smtClean="0"/>
          </a:p>
          <a:p>
            <a:endParaRPr lang="es-CL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1" y="87957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73016"/>
            <a:ext cx="196850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Desarrollo de la clase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971600" y="2060848"/>
            <a:ext cx="7128792" cy="23042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tx1"/>
                </a:solidFill>
              </a:rPr>
              <a:t>Escucha atentamente el cuento “La Oca de Oro” Hermanos Grimm.</a:t>
            </a:r>
            <a:endParaRPr lang="es-CL" sz="3200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8768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27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54" y="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1115617" y="1108870"/>
            <a:ext cx="6840760" cy="44083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Actividad: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r>
              <a:rPr lang="es-CL" dirty="0" smtClean="0">
                <a:solidFill>
                  <a:schemeClr val="tx1"/>
                </a:solidFill>
              </a:rPr>
              <a:t>Responde las preguntas que te realizarán las profesoras: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es-CL" dirty="0" smtClean="0">
                <a:solidFill>
                  <a:schemeClr val="tx1"/>
                </a:solidFill>
              </a:rPr>
              <a:t>¿A quién llamaban “Zoquete”?</a:t>
            </a:r>
          </a:p>
          <a:p>
            <a:pPr marL="342900" indent="-342900" algn="just">
              <a:buAutoNum type="alphaLcPeriod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es-CL" dirty="0" smtClean="0">
                <a:solidFill>
                  <a:schemeClr val="tx1"/>
                </a:solidFill>
              </a:rPr>
              <a:t>Describe la personalidad del protagonista</a:t>
            </a:r>
          </a:p>
          <a:p>
            <a:pPr marL="342900" indent="-342900" algn="just">
              <a:buAutoNum type="alphaLcPeriod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es-CL" dirty="0" smtClean="0">
                <a:solidFill>
                  <a:schemeClr val="tx1"/>
                </a:solidFill>
              </a:rPr>
              <a:t>Haz un pequeño resumen del cuento</a:t>
            </a:r>
          </a:p>
          <a:p>
            <a:pPr marL="342900" indent="-342900" algn="just">
              <a:buAutoNum type="alphaLcPeriod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es-CL" dirty="0" smtClean="0">
                <a:solidFill>
                  <a:schemeClr val="tx1"/>
                </a:solidFill>
              </a:rPr>
              <a:t>Describe las emociones que sintió “El zoquete” durante toda la historia”.</a:t>
            </a:r>
            <a:endParaRPr lang="es-CL" dirty="0">
              <a:solidFill>
                <a:schemeClr val="tx1"/>
              </a:solidFill>
            </a:endParaRPr>
          </a:p>
          <a:p>
            <a:pPr algn="just"/>
            <a:endParaRPr lang="es-CL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043608" y="2420888"/>
            <a:ext cx="7056784" cy="252028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solidFill>
                  <a:schemeClr val="tx1"/>
                </a:solidFill>
              </a:rPr>
              <a:t>Imagina que eres parte del cuento y dibuja una escena que te haya llamado la atención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627784" y="476672"/>
            <a:ext cx="3600400" cy="3600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ACTIVIDAD:</a:t>
            </a:r>
            <a:endParaRPr lang="es-CL" dirty="0"/>
          </a:p>
        </p:txBody>
      </p:sp>
      <p:sp>
        <p:nvSpPr>
          <p:cNvPr id="6" name="Flecha abajo 5"/>
          <p:cNvSpPr/>
          <p:nvPr/>
        </p:nvSpPr>
        <p:spPr>
          <a:xfrm>
            <a:off x="4283968" y="1052736"/>
            <a:ext cx="504056" cy="115212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91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12697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ASIGNATURA: ORIENTACIÓN </a:t>
            </a:r>
          </a:p>
          <a:p>
            <a:pPr algn="ctr"/>
            <a:r>
              <a:rPr lang="es-CL" sz="2000" b="1" dirty="0" smtClean="0"/>
              <a:t>OA4: IE5-IE6</a:t>
            </a:r>
          </a:p>
          <a:p>
            <a:pPr algn="ctr"/>
            <a:r>
              <a:rPr lang="es-CL" sz="2000" b="1" smtClean="0"/>
              <a:t>SEMANA 34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503548" y="1700808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4" y="4627115"/>
            <a:ext cx="2493963" cy="250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4 Rectángulo redondeado"/>
          <p:cNvSpPr/>
          <p:nvPr/>
        </p:nvSpPr>
        <p:spPr>
          <a:xfrm>
            <a:off x="3707904" y="5338656"/>
            <a:ext cx="5256584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las respuestas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</a:t>
            </a:r>
            <a:r>
              <a:rPr lang="es-CL" b="1" dirty="0" smtClean="0"/>
              <a:t>adelina.elgueta@colegio-jeanpiaget.cl</a:t>
            </a:r>
          </a:p>
          <a:p>
            <a:pPr algn="ctr"/>
            <a:r>
              <a:rPr lang="es-CL" dirty="0" smtClean="0"/>
              <a:t>Celular</a:t>
            </a:r>
            <a:r>
              <a:rPr lang="es-CL" dirty="0"/>
              <a:t>:  </a:t>
            </a:r>
            <a:r>
              <a:rPr lang="es-CL" b="1" dirty="0"/>
              <a:t>+56933639868</a:t>
            </a:r>
            <a:endParaRPr lang="es-CL" b="1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503548" y="2492896"/>
            <a:ext cx="7740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s-CL" dirty="0"/>
          </a:p>
          <a:p>
            <a:pPr marL="342900" indent="-342900">
              <a:buAutoNum type="arabicPeriod"/>
            </a:pPr>
            <a:r>
              <a:rPr lang="es-CL" dirty="0" smtClean="0"/>
              <a:t>Identifica las emociones y valores que expresa el cuento “La Oca de ORO</a:t>
            </a:r>
          </a:p>
          <a:p>
            <a:pPr marL="342900" indent="-342900">
              <a:buAutoNum type="arabicPeriod"/>
            </a:pPr>
            <a:endParaRPr lang="es-CL" dirty="0"/>
          </a:p>
          <a:p>
            <a:pPr marL="342900" indent="-342900">
              <a:buAutoNum type="arabicPeriod"/>
            </a:pPr>
            <a:r>
              <a:rPr lang="es-ES" dirty="0" smtClean="0"/>
              <a:t>Mostrar el dibujo realizado a la docente y a sus compañeros y comentar en que parte del cuento está situado su dibujo.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518</Words>
  <Application>Microsoft Office PowerPoint</Application>
  <PresentationFormat>Presentación en pantalla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Brush Script MT</vt:lpstr>
      <vt:lpstr>Calibri</vt:lpstr>
      <vt:lpstr>Footlight MT Light</vt:lpstr>
      <vt:lpstr>Times New Roman</vt:lpstr>
      <vt:lpstr>Wingdings 2</vt:lpstr>
      <vt:lpstr>Tema de Office</vt:lpstr>
      <vt:lpstr>1_Tema de Office</vt:lpstr>
      <vt:lpstr>PLANIFICACIÓN  CLASES VIRTUALES Orientación – Religión  SEMANA 34 FECHA : 16-11-2020</vt:lpstr>
      <vt:lpstr>Presentación de PowerPoint</vt:lpstr>
      <vt:lpstr>Reglas clases virtuales</vt:lpstr>
      <vt:lpstr>Importante:</vt:lpstr>
      <vt:lpstr>Presentación de PowerPoint</vt:lpstr>
      <vt:lpstr>Desarrollo de la clase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Adelina</cp:lastModifiedBy>
  <cp:revision>128</cp:revision>
  <dcterms:created xsi:type="dcterms:W3CDTF">2020-07-06T03:06:52Z</dcterms:created>
  <dcterms:modified xsi:type="dcterms:W3CDTF">2020-11-12T01:58:34Z</dcterms:modified>
</cp:coreProperties>
</file>