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8" r:id="rId3"/>
    <p:sldId id="256" r:id="rId4"/>
    <p:sldId id="258" r:id="rId5"/>
    <p:sldId id="295" r:id="rId6"/>
    <p:sldId id="304" r:id="rId7"/>
    <p:sldId id="307" r:id="rId8"/>
    <p:sldId id="316" r:id="rId9"/>
    <p:sldId id="308" r:id="rId10"/>
    <p:sldId id="318" r:id="rId11"/>
    <p:sldId id="317" r:id="rId12"/>
    <p:sldId id="314" r:id="rId13"/>
    <p:sldId id="257" r:id="rId14"/>
    <p:sldId id="320" r:id="rId15"/>
    <p:sldId id="297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7" d="100"/>
          <a:sy n="77" d="100"/>
        </p:scale>
        <p:origin x="-10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BqwvDdw7d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ocs.google.com/forms/d/e/1FAIpQLScxjNx3_dcV9PGQB6kNRIf50EYNf949Tfrd-pdE-628sNNLvA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s://www.youtube.com/watch?v=vwr-HLVMt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microsoft.com/office/2007/relationships/hdphoto" Target="../media/hdphoto2.wdp"/><Relationship Id="rId7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gif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N°35</a:t>
            </a:r>
            <a:br>
              <a:rPr lang="es-CL" sz="2800" dirty="0"/>
            </a:br>
            <a:r>
              <a:rPr lang="es-CL" sz="2800" dirty="0"/>
              <a:t>FECHA :23/11/2020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6469"/>
              </p:ext>
            </p:extLst>
          </p:nvPr>
        </p:nvGraphicFramePr>
        <p:xfrm>
          <a:off x="107504" y="1108870"/>
          <a:ext cx="8928992" cy="5577840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Reconocen la importancia de realizar un calentamiento antes de la parte principal de la clase de Educación Física y Salud.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 de los siguientes ejercicios NO son parte de un calentamiento en una clase de educación física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                                          b)                                                   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Respuesta: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87A78D-E21E-48DA-AC7B-9D7661940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2088232" cy="25865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88B28FB-9164-4CD5-9F8F-8A9898185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53" y="2590380"/>
            <a:ext cx="2371725" cy="27051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234DB10-D964-49A0-B057-2EBC10012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04622"/>
            <a:ext cx="2708023" cy="23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C16672-E90E-4595-9EA1-1A658B8A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2033048-7AA6-47F0-8C28-1FA44BD1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5478"/>
            <a:ext cx="8229600" cy="606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u="sng" dirty="0">
                <a:latin typeface="+mn-lt"/>
              </a:rPr>
              <a:t>Indicador de Evaluación:</a:t>
            </a:r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Reconocen la importancia de realizar un calentamiento antes de la parte principal de la clase de Educación Física y Salud.</a:t>
            </a:r>
          </a:p>
          <a:p>
            <a:pPr marL="0" indent="0" algn="ctr">
              <a:buNone/>
            </a:pPr>
            <a:r>
              <a:rPr lang="es-CL" sz="2000" b="1" u="sng" dirty="0"/>
              <a:t>Jumping Jacks</a:t>
            </a:r>
          </a:p>
          <a:p>
            <a:pPr marL="0" indent="0">
              <a:buNone/>
            </a:pPr>
            <a:r>
              <a:rPr lang="es-CL" sz="1800" dirty="0"/>
              <a:t>¿Cómo se realizan los jumping Jacks?</a:t>
            </a:r>
          </a:p>
          <a:p>
            <a:pPr marL="0" indent="0">
              <a:buNone/>
            </a:pPr>
            <a:r>
              <a:rPr lang="es-CL" sz="1800" dirty="0"/>
              <a:t>Observemos el siguiente video que demuestra como realizar un jumping jacks.</a:t>
            </a:r>
          </a:p>
          <a:p>
            <a:pPr marL="0" indent="0">
              <a:buNone/>
            </a:pPr>
            <a:r>
              <a:rPr lang="es-CL" sz="1800" dirty="0">
                <a:hlinkClick r:id="rId2"/>
              </a:rPr>
              <a:t>https://www.youtube.com/watch?v=QBqwvDdw7dQ</a:t>
            </a:r>
            <a:endParaRPr lang="es-CL" sz="1800" dirty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ES" sz="1800" dirty="0"/>
              <a:t>Nivel Estudiante: 5 series de 15 segundos con descansos de 30 minuto</a:t>
            </a:r>
            <a:endParaRPr lang="es-CL" sz="1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78B1A77-17FA-4728-BACF-83FF57C7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589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7E40691-4B93-4D2D-ADC9-A2168A9BD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6223"/>
            <a:ext cx="2880320" cy="2657327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36844118-81CC-4C86-9327-2D19AFD8B606}"/>
              </a:ext>
            </a:extLst>
          </p:cNvPr>
          <p:cNvSpPr/>
          <p:nvPr/>
        </p:nvSpPr>
        <p:spPr>
          <a:xfrm>
            <a:off x="5364088" y="3985180"/>
            <a:ext cx="3096344" cy="2669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¿Qué Músculos están involucrados en un Jumping Jacks?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1.-Gastrocnemio</a:t>
            </a:r>
          </a:p>
          <a:p>
            <a:r>
              <a:rPr lang="es-CL" dirty="0">
                <a:solidFill>
                  <a:schemeClr val="tx1"/>
                </a:solidFill>
              </a:rPr>
              <a:t>2.-Gluteos</a:t>
            </a:r>
          </a:p>
          <a:p>
            <a:r>
              <a:rPr lang="es-CL" dirty="0">
                <a:solidFill>
                  <a:schemeClr val="tx1"/>
                </a:solidFill>
              </a:rPr>
              <a:t>3.-Isquiotibiales </a:t>
            </a:r>
          </a:p>
          <a:p>
            <a:r>
              <a:rPr lang="es-CL" dirty="0">
                <a:solidFill>
                  <a:schemeClr val="tx1"/>
                </a:solidFill>
              </a:rPr>
              <a:t>4.-Cuadricpes  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136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ete estiramientos para siete ejercicios concretos - Foto 1">
            <a:extLst>
              <a:ext uri="{FF2B5EF4-FFF2-40B4-BE49-F238E27FC236}">
                <a16:creationId xmlns:a16="http://schemas.microsoft.com/office/drawing/2014/main" xmlns="" id="{1D384E17-9832-4F4E-B21E-A8381C1D0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81" y="1202977"/>
            <a:ext cx="6217367" cy="42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FB94778-6004-474D-A244-40955A06CA3F}"/>
              </a:ext>
            </a:extLst>
          </p:cNvPr>
          <p:cNvSpPr txBox="1"/>
          <p:nvPr/>
        </p:nvSpPr>
        <p:spPr>
          <a:xfrm>
            <a:off x="2422423" y="4985024"/>
            <a:ext cx="3218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latin typeface="Abadi" panose="020B0604020202020204" pitchFamily="34" charset="0"/>
              </a:rPr>
              <a:t>Mantención 5 segundos 3 veces 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A1ECB38-DC78-4FF0-A3E3-E1FF33CEB82B}"/>
              </a:ext>
            </a:extLst>
          </p:cNvPr>
          <p:cNvSpPr/>
          <p:nvPr/>
        </p:nvSpPr>
        <p:spPr>
          <a:xfrm>
            <a:off x="2422423" y="404664"/>
            <a:ext cx="399532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badi" panose="020B0604020104020204" pitchFamily="34" charset="0"/>
              </a:rPr>
              <a:t>Vuelta a la calma </a:t>
            </a:r>
          </a:p>
        </p:txBody>
      </p:sp>
    </p:spTree>
    <p:extLst>
      <p:ext uri="{BB962C8B-B14F-4D97-AF65-F5344CB8AC3E}">
        <p14:creationId xmlns:p14="http://schemas.microsoft.com/office/powerpoint/2010/main" val="322516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tiramientos | hola.com">
            <a:extLst>
              <a:ext uri="{FF2B5EF4-FFF2-40B4-BE49-F238E27FC236}">
                <a16:creationId xmlns:a16="http://schemas.microsoft.com/office/drawing/2014/main" xmlns="" id="{38168F92-5394-480C-9D91-42C4F653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131094"/>
            <a:ext cx="7353914" cy="441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D0FE664-17B0-4B41-AC06-B32F83F2340B}"/>
              </a:ext>
            </a:extLst>
          </p:cNvPr>
          <p:cNvSpPr txBox="1"/>
          <p:nvPr/>
        </p:nvSpPr>
        <p:spPr>
          <a:xfrm>
            <a:off x="2696189" y="1314558"/>
            <a:ext cx="3218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latin typeface="Abadi" panose="020B0604020202020204" pitchFamily="34" charset="0"/>
              </a:rPr>
              <a:t>Mantención 5 segundos cada pierna 3 veces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BE3910B-F554-4B38-9FE7-9C6234D7203E}"/>
              </a:ext>
            </a:extLst>
          </p:cNvPr>
          <p:cNvSpPr txBox="1"/>
          <p:nvPr/>
        </p:nvSpPr>
        <p:spPr>
          <a:xfrm rot="1819167">
            <a:off x="6028404" y="3312376"/>
            <a:ext cx="31155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100" dirty="0">
                <a:latin typeface="Abadi" panose="020B0604020104020204" pitchFamily="34" charset="0"/>
              </a:rPr>
              <a:t>Control respiración </a:t>
            </a:r>
          </a:p>
        </p:txBody>
      </p:sp>
    </p:spTree>
    <p:extLst>
      <p:ext uri="{BB962C8B-B14F-4D97-AF65-F5344CB8AC3E}">
        <p14:creationId xmlns:p14="http://schemas.microsoft.com/office/powerpoint/2010/main" val="39211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280744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4°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35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/>
              <a:t>Ticket de salida semana 35</a:t>
            </a:r>
          </a:p>
          <a:p>
            <a:endParaRPr lang="es-CL" sz="2000" b="1" dirty="0"/>
          </a:p>
          <a:p>
            <a:r>
              <a:rPr lang="es-CL">
                <a:hlinkClick r:id="rId2"/>
              </a:rPr>
              <a:t>https://docs.google.com/forms/d/e/1FAIpQLScxjNx3_dcV9PGQB6kNRIf50EYNf949Tfrd-pdE-628sNNLvA/viewform</a:t>
            </a:r>
            <a:r>
              <a:rPr lang="es-CL"/>
              <a:t> </a:t>
            </a:r>
            <a:endParaRPr lang="es-CL" sz="2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494116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xmlns="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007499"/>
              </p:ext>
            </p:extLst>
          </p:nvPr>
        </p:nvGraphicFramePr>
        <p:xfrm>
          <a:off x="827584" y="469501"/>
          <a:ext cx="8136904" cy="554832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4°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(OA11) 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Practicar actividades físicas, demostrando comportamientos seguros, como: participar en actividades de calentamiento en forma apropiada; escuchar y seguir instrucciones; mantener su posición dentro de los límites establecidos para la actividad; asegurar que el espacio está libre de </a:t>
                      </a:r>
                      <a:r>
                        <a:rPr lang="es-E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obstáculos.</a:t>
                      </a:r>
                      <a:endParaRPr lang="es-E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Reconocen la importancia de realizar un calentamiento antes de la parte principal de la clase de Educación Física y Salud.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Reconocen la importancia de realizar un calentamiento en las clases Educación Física y Salud.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031669" y="2697041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F8AC1E2-C0A4-4790-BFE7-A06DBDE6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2472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014309"/>
          </a:xfrm>
        </p:spPr>
        <p:txBody>
          <a:bodyPr>
            <a:normAutofit fontScale="90000"/>
          </a:bodyPr>
          <a:lstStyle/>
          <a:p>
            <a:r>
              <a:rPr lang="es-CL" sz="3200" dirty="0"/>
              <a:t>Inicio</a:t>
            </a:r>
            <a:br>
              <a:rPr lang="es-CL" sz="3200" dirty="0"/>
            </a:br>
            <a:r>
              <a:rPr lang="es-CL" sz="3200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5417"/>
              </p:ext>
            </p:extLst>
          </p:nvPr>
        </p:nvGraphicFramePr>
        <p:xfrm>
          <a:off x="432682" y="1163505"/>
          <a:ext cx="8484314" cy="5303520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es un calentamiento deportivo?</a:t>
                      </a: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trata de calentar de forma que los 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músculos lleguen a una temperatura 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mínima para poder realizar el 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calentamiento de movilidad articular. 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Movilidad articular: Se trata de 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calentar más rápidamente los 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distintos segmentos corporales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Observemos el siguiente video que nos ayudara a reforzar sobre el concepto de calentamiento: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https://www.youtube.com/watch?v=vwr-HLVMtRY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1D01082-31E5-4C0D-BF40-D5A708B1D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65592"/>
            <a:ext cx="4320480" cy="37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59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B73AD979-60EF-4F77-8EFC-BB4E6BBF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370"/>
            <a:ext cx="8229600" cy="803398"/>
          </a:xfrm>
        </p:spPr>
        <p:txBody>
          <a:bodyPr>
            <a:normAutofit fontScale="90000"/>
          </a:bodyPr>
          <a:lstStyle/>
          <a:p>
            <a:r>
              <a:rPr lang="es-ES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¿Por qué es importante el calentamiento deportivo?</a:t>
            </a:r>
            <a:br>
              <a:rPr lang="es-ES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DF09A05-392B-4CB5-BFA0-A78E19453A46}"/>
              </a:ext>
            </a:extLst>
          </p:cNvPr>
          <p:cNvSpPr txBox="1"/>
          <p:nvPr/>
        </p:nvSpPr>
        <p:spPr>
          <a:xfrm>
            <a:off x="611560" y="1903687"/>
            <a:ext cx="8075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de las partes más importantes del </a:t>
            </a:r>
          </a:p>
          <a:p>
            <a:pPr algn="l"/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entrenamiento es el calentamiento, </a:t>
            </a:r>
          </a:p>
          <a:p>
            <a:pPr algn="l"/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 que es fundamental para evitar </a:t>
            </a:r>
          </a:p>
          <a:p>
            <a:pPr algn="l"/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lesiones y para que los músculos </a:t>
            </a:r>
          </a:p>
          <a:p>
            <a:pPr algn="l"/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desarrollen su máximo potencial. Al </a:t>
            </a:r>
          </a:p>
          <a:p>
            <a:pPr algn="l"/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calentar, estamos preparando nuestro </a:t>
            </a:r>
          </a:p>
          <a:p>
            <a:pPr algn="l"/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cuerpo de forma progresiva para que </a:t>
            </a:r>
          </a:p>
          <a:p>
            <a:pPr algn="l"/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pueda realizar un ejercicio físico intenso </a:t>
            </a:r>
          </a:p>
          <a:p>
            <a:pPr algn="l"/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las mejores condiciones.</a:t>
            </a:r>
          </a:p>
          <a:p>
            <a:pPr algn="l"/>
            <a:endParaRPr lang="es-ES" dirty="0"/>
          </a:p>
          <a:p>
            <a:pPr algn="l"/>
            <a:endParaRPr lang="es-E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s-ES" dirty="0"/>
          </a:p>
          <a:p>
            <a:pPr algn="l"/>
            <a:endParaRPr lang="es-E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s-ES" dirty="0"/>
          </a:p>
          <a:p>
            <a:pPr algn="l"/>
            <a:endParaRPr lang="es-E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165C2A7-518F-493E-BF5C-828CC0A33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93237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9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3326B5-B589-443A-AADE-C3CE9A9C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¿Para </a:t>
            </a:r>
            <a:r>
              <a:rPr lang="es-ES" sz="44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 </a:t>
            </a:r>
            <a:r>
              <a:rPr lang="es-ES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sirve el calentamiento?</a:t>
            </a:r>
            <a:br>
              <a:rPr lang="es-ES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07537A-5932-4723-8446-77AA81A8E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000" dirty="0"/>
              <a:t>El calentamiento es una actividad </a:t>
            </a:r>
          </a:p>
          <a:p>
            <a:pPr marL="0" indent="0">
              <a:buNone/>
            </a:pPr>
            <a:r>
              <a:rPr lang="es-ES" sz="2000" dirty="0"/>
              <a:t>que prepara al organismo para asumir </a:t>
            </a:r>
          </a:p>
          <a:p>
            <a:pPr marL="0" indent="0">
              <a:buNone/>
            </a:pPr>
            <a:r>
              <a:rPr lang="es-ES" sz="2000" dirty="0"/>
              <a:t>el esfuerzo físico que va a realizar. </a:t>
            </a:r>
          </a:p>
          <a:p>
            <a:pPr marL="0" indent="0">
              <a:buNone/>
            </a:pPr>
            <a:r>
              <a:rPr lang="es-ES" sz="2000" dirty="0"/>
              <a:t>Además de </a:t>
            </a:r>
            <a:r>
              <a:rPr lang="es-ES" sz="2000" b="1" dirty="0"/>
              <a:t>prevenir lesiones</a:t>
            </a:r>
            <a:r>
              <a:rPr lang="es-ES" sz="2000" dirty="0"/>
              <a:t>, activa </a:t>
            </a:r>
          </a:p>
          <a:p>
            <a:pPr marL="0" indent="0">
              <a:buNone/>
            </a:pPr>
            <a:r>
              <a:rPr lang="es-ES" sz="2000" dirty="0"/>
              <a:t>los sistemas funcionales y motores </a:t>
            </a:r>
          </a:p>
          <a:p>
            <a:pPr marL="0" indent="0">
              <a:buNone/>
            </a:pPr>
            <a:r>
              <a:rPr lang="es-ES" sz="2000" dirty="0"/>
              <a:t>de nuestro organismo para la posterior </a:t>
            </a:r>
          </a:p>
          <a:p>
            <a:pPr marL="0" indent="0">
              <a:buNone/>
            </a:pPr>
            <a:r>
              <a:rPr lang="es-ES" sz="2000" dirty="0"/>
              <a:t>actividad física. Incluso, mejora nuestra </a:t>
            </a:r>
          </a:p>
          <a:p>
            <a:pPr marL="0" indent="0">
              <a:buNone/>
            </a:pPr>
            <a:r>
              <a:rPr lang="es-ES" sz="2000" dirty="0"/>
              <a:t>concentración y motivación.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E5B5EF9-8430-40B2-9DA4-BECF11231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67332"/>
            <a:ext cx="41764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8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46454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Reconocen la importancia de realizar un calentamiento antes de la parte principal de la clase de Educación Física y Salud.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de Calentamiento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A428F7EF-C4A2-449C-8EAF-F7353273D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00" y="2996951"/>
            <a:ext cx="2183849" cy="264990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2F303249-0452-4A07-A32A-A7966A46C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4019819" cy="26499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7693F22-D0F1-4E1A-9B9C-B9534488F6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1" y="2996951"/>
            <a:ext cx="2413722" cy="26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570290" y="1330408"/>
          <a:ext cx="8278636" cy="5410960"/>
        </p:xfrm>
        <a:graphic>
          <a:graphicData uri="http://schemas.openxmlformats.org/drawingml/2006/table">
            <a:tbl>
              <a:tblPr/>
              <a:tblGrid>
                <a:gridCol w="8278636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109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 Evaluación: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Ejecutan un calentamiento, siguiendo instrucciones para preparar el cuerpo antes de un esfuerzo físico.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Ejercicios de calentamientos: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121AFFB-8B1E-47BB-9A0A-31602350E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" y="2566918"/>
            <a:ext cx="2350296" cy="17716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54F7C3-DF38-41F4-969A-3D2805D5C2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98" y="2566916"/>
            <a:ext cx="2847554" cy="17716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79B82A2-E97C-47D0-B1A1-04B2B86F22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46" y="2566917"/>
            <a:ext cx="2581275" cy="17716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90F6428-701C-43F7-BBB2-6B7DA7E8F4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4" y="4389150"/>
            <a:ext cx="2581275" cy="223604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CB46B7D-DC0A-4A9E-8E66-2F7073331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09567"/>
            <a:ext cx="2448272" cy="223604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0C36CCF-4253-4885-8CD9-98A71C473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22" y="4385371"/>
            <a:ext cx="2137722" cy="23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63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704</Words>
  <Application>Microsoft Office PowerPoint</Application>
  <PresentationFormat>Presentación en pantalla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1_Tema de Office</vt:lpstr>
      <vt:lpstr>PLANIFICACIÓN  CLASES VIRTUALES SEMANA N°35 FECHA :23/11/2020</vt:lpstr>
      <vt:lpstr>Presentación de PowerPoint</vt:lpstr>
      <vt:lpstr>Importante:</vt:lpstr>
      <vt:lpstr>Reglas clases virtuales</vt:lpstr>
      <vt:lpstr>Inicio Activación Conocimientos Previos</vt:lpstr>
      <vt:lpstr> ¿Por qué es importante el calentamiento deportivo? </vt:lpstr>
      <vt:lpstr>¿Para qué sirve el calentamiento? </vt:lpstr>
      <vt:lpstr>Desarrollo </vt:lpstr>
      <vt:lpstr>Desarrollo de la clase</vt:lpstr>
      <vt:lpstr>Desarrollo </vt:lpstr>
      <vt:lpstr>Desarrollo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174</cp:revision>
  <dcterms:created xsi:type="dcterms:W3CDTF">2020-07-06T03:06:52Z</dcterms:created>
  <dcterms:modified xsi:type="dcterms:W3CDTF">2020-11-16T19:59:44Z</dcterms:modified>
</cp:coreProperties>
</file>