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78" r:id="rId10"/>
    <p:sldId id="389" r:id="rId11"/>
    <p:sldId id="388" r:id="rId12"/>
    <p:sldId id="322" r:id="rId13"/>
    <p:sldId id="363" r:id="rId14"/>
    <p:sldId id="358" r:id="rId15"/>
    <p:sldId id="392" r:id="rId16"/>
    <p:sldId id="379" r:id="rId17"/>
    <p:sldId id="391" r:id="rId18"/>
    <p:sldId id="393" r:id="rId19"/>
    <p:sldId id="394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2SEceA1qA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forms.gle/5FAPPasYPYWJyNfj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5FAPPasYPYWJyNfj8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42818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HISTORIA, GEOGRAFÍA Y CS. SOCIALES</a:t>
            </a:r>
            <a:br>
              <a:rPr lang="es-CL" sz="2800" b="1" dirty="0"/>
            </a:br>
            <a:r>
              <a:rPr lang="es-CL" sz="2800" b="1" dirty="0"/>
              <a:t>4°A</a:t>
            </a:r>
            <a:br>
              <a:rPr lang="es-CL" sz="2800" dirty="0"/>
            </a:br>
            <a:r>
              <a:rPr lang="es-CL" sz="2800" dirty="0"/>
              <a:t>SEMANA N° 35</a:t>
            </a:r>
            <a:br>
              <a:rPr lang="es-CL" sz="2800" dirty="0"/>
            </a:br>
            <a:r>
              <a:rPr lang="es-CL" sz="2800" dirty="0"/>
              <a:t>FECHA :  23 al 27 de noviembre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-255945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Abramos el libro en la </a:t>
            </a:r>
            <a:r>
              <a:rPr lang="es-MX" sz="2400" b="1" dirty="0">
                <a:solidFill>
                  <a:srgbClr val="FF0000"/>
                </a:solidFill>
              </a:rPr>
              <a:t>página 106</a:t>
            </a:r>
            <a:r>
              <a:rPr lang="es-MX" sz="2400" dirty="0"/>
              <a:t> y leamos con mucha atención: </a:t>
            </a:r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0" y="541464"/>
            <a:ext cx="4680520" cy="6316536"/>
          </a:xfrm>
        </p:spPr>
      </p:pic>
      <p:sp>
        <p:nvSpPr>
          <p:cNvPr id="10" name="9 Rectángulo"/>
          <p:cNvSpPr/>
          <p:nvPr/>
        </p:nvSpPr>
        <p:spPr>
          <a:xfrm>
            <a:off x="107504" y="2708920"/>
            <a:ext cx="19442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¿En qué región se concentran la mayor cantidad de recursos naturales?</a:t>
            </a:r>
          </a:p>
        </p:txBody>
      </p:sp>
    </p:spTree>
    <p:extLst>
      <p:ext uri="{BB962C8B-B14F-4D97-AF65-F5344CB8AC3E}">
        <p14:creationId xmlns:p14="http://schemas.microsoft.com/office/powerpoint/2010/main" val="26358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>
                <a:ea typeface="Calibri"/>
                <a:cs typeface="Times New Roman"/>
              </a:rPr>
              <a:t>Las autoridades del país.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87220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Objetivo: </a:t>
            </a:r>
            <a:r>
              <a:rPr lang="es-CL" dirty="0">
                <a:ea typeface="Calibri"/>
                <a:cs typeface="Times New Roman"/>
              </a:rPr>
              <a:t>Identificar las principales autoridades del país, distinguiendo las que son elegidas y las que son designadas.</a:t>
            </a:r>
          </a:p>
          <a:p>
            <a:r>
              <a:rPr lang="es-MX" dirty="0"/>
              <a:t> </a:t>
            </a:r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Observemos el video sobre las autoridades políticas de nuestro país: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123728" y="5829693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https://www.youtube.com/watch?v=tx2SEceA1qA</a:t>
            </a:r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97891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4" y="476672"/>
            <a:ext cx="2862910" cy="3148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Rectángulo"/>
          <p:cNvSpPr/>
          <p:nvPr/>
        </p:nvSpPr>
        <p:spPr>
          <a:xfrm>
            <a:off x="4932039" y="1268760"/>
            <a:ext cx="2880321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¿Quiénes son los encargados de hacer las leyes?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547904" y="3645390"/>
            <a:ext cx="2736304" cy="128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¿Qué función cumple el Presidente?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4048" y="199058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Los parlamentarios (senadores y diputados)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580112" y="4354888"/>
            <a:ext cx="23762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acciones realizan los alcaldes?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835696" y="459789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Administra el Estado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80112" y="48798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Administran las comunas.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71800" y="5507016"/>
            <a:ext cx="2376264" cy="1090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Estas autoridades, ¿son elegidas o designadas?</a:t>
            </a:r>
          </a:p>
        </p:txBody>
      </p:sp>
    </p:spTree>
    <p:extLst>
      <p:ext uri="{BB962C8B-B14F-4D97-AF65-F5344CB8AC3E}">
        <p14:creationId xmlns:p14="http://schemas.microsoft.com/office/powerpoint/2010/main" val="22285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las principales autoridades políticas de Chile?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Son quienes ejercen sus atribuciones y responsabilidades respetando las normas y leyes del país. Estas son las siguientes:</a:t>
            </a:r>
          </a:p>
        </p:txBody>
      </p:sp>
    </p:spTree>
    <p:extLst>
      <p:ext uri="{BB962C8B-B14F-4D97-AF65-F5344CB8AC3E}">
        <p14:creationId xmlns:p14="http://schemas.microsoft.com/office/powerpoint/2010/main" val="30403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61354" y="-99392"/>
            <a:ext cx="4886710" cy="132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Abramos el libro en la </a:t>
            </a:r>
            <a:r>
              <a:rPr lang="es-MX" sz="2400" b="1" dirty="0">
                <a:solidFill>
                  <a:srgbClr val="FF0000"/>
                </a:solidFill>
              </a:rPr>
              <a:t>página 48</a:t>
            </a:r>
            <a:r>
              <a:rPr lang="es-MX" sz="2400" dirty="0"/>
              <a:t>, y leamos con mucha atención: </a:t>
            </a:r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93500" cy="403244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572573" y="6299726"/>
            <a:ext cx="3456384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Completa las actividades que allí se presentan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04248" y="116632"/>
            <a:ext cx="21687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Recuerda subrayar las ideas principales del texto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9592" y="5301208"/>
            <a:ext cx="2880320" cy="127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tú que el presidente debe ser elegido por los ciudadanos? 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2084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49399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549122" y="6309320"/>
            <a:ext cx="3456384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Completa las actividades que allí se presentan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04248" y="116632"/>
            <a:ext cx="21687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Recuerda subrayar las ideas principales del texto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03648" y="5805264"/>
            <a:ext cx="288032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opinas sobre la labor que tienen los diputados y senadores?</a:t>
            </a:r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212"/>
            <a:ext cx="899592" cy="10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61354" y="-99392"/>
            <a:ext cx="4886710" cy="132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Abramos el libro en la </a:t>
            </a:r>
            <a:r>
              <a:rPr lang="es-MX" sz="2400" b="1" dirty="0">
                <a:solidFill>
                  <a:srgbClr val="FF0000"/>
                </a:solidFill>
              </a:rPr>
              <a:t>página 49</a:t>
            </a:r>
            <a:r>
              <a:rPr lang="es-MX" sz="2400" dirty="0"/>
              <a:t>, y leamos con mucha atención: </a:t>
            </a:r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586885" y="6299013"/>
            <a:ext cx="3456384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Completa las actividades que allí se presentan</a:t>
            </a: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4" y="1412776"/>
            <a:ext cx="8564773" cy="36004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804248" y="116632"/>
            <a:ext cx="21687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Recuerda subrayar las ideas principales del texto</a:t>
            </a: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212"/>
            <a:ext cx="899592" cy="10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91680" y="5205201"/>
            <a:ext cx="2354277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tú que los jueces y juezas no son electos por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22924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1" cy="3960440"/>
          </a:xfrm>
        </p:spPr>
      </p:pic>
      <p:sp>
        <p:nvSpPr>
          <p:cNvPr id="5" name="4 Rectángulo"/>
          <p:cNvSpPr/>
          <p:nvPr/>
        </p:nvSpPr>
        <p:spPr>
          <a:xfrm>
            <a:off x="2987824" y="6309320"/>
            <a:ext cx="3456384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Completa las actividades que allí se presentan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04248" y="116632"/>
            <a:ext cx="21687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Recuerda subrayar las ideas principales del texto</a:t>
            </a:r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212"/>
            <a:ext cx="899592" cy="10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718754" y="5013176"/>
            <a:ext cx="23397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características, según tú opinión, debe tener un Alcalde o Alcaldesa?</a:t>
            </a:r>
          </a:p>
        </p:txBody>
      </p:sp>
    </p:spTree>
    <p:extLst>
      <p:ext uri="{BB962C8B-B14F-4D97-AF65-F5344CB8AC3E}">
        <p14:creationId xmlns:p14="http://schemas.microsoft.com/office/powerpoint/2010/main" val="18237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51720" y="63919"/>
            <a:ext cx="4248472" cy="7007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/>
              <a:t>HISTORIA, GEOGRAFÍA Y CS. SOCIALES</a:t>
            </a:r>
          </a:p>
          <a:p>
            <a:pPr algn="ctr"/>
            <a:r>
              <a:rPr lang="es-CL" sz="1600" b="1" dirty="0"/>
              <a:t>SEMANA 35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828869" y="842614"/>
            <a:ext cx="6408712" cy="4281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01" y="1656872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65" y="5733256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09014" y="1277784"/>
            <a:ext cx="7619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MX" dirty="0"/>
              <a:t>¿Cuál de las siguientes afirmaciones es correcta, de acuerdo al orden de importancia, comenzando por el de mayor relevancia política?</a:t>
            </a:r>
          </a:p>
          <a:p>
            <a:pPr marL="342900" indent="-342900">
              <a:buAutoNum type="arabicParenR"/>
            </a:pPr>
            <a:endParaRPr lang="es-MX" dirty="0"/>
          </a:p>
          <a:p>
            <a:r>
              <a:rPr lang="es-MX" dirty="0"/>
              <a:t>a) Alcalde – Ministro – Presidente – Parlamentarios  – Intendente </a:t>
            </a:r>
          </a:p>
          <a:p>
            <a:r>
              <a:rPr lang="es-MX" dirty="0"/>
              <a:t>b) Presidente – Ministro - Parlamentarios – Intendente – Alcalde </a:t>
            </a:r>
          </a:p>
          <a:p>
            <a:r>
              <a:rPr lang="es-MX" dirty="0"/>
              <a:t>c) Parlamentarios – Presidente – Ministro – Alcalde – Intendente </a:t>
            </a:r>
          </a:p>
          <a:p>
            <a:r>
              <a:rPr lang="es-MX" dirty="0"/>
              <a:t>d) Ministro – Parlamentarios – Presidente – Alcalde – Intendente </a:t>
            </a:r>
          </a:p>
          <a:p>
            <a:endParaRPr lang="es-MX" dirty="0"/>
          </a:p>
          <a:p>
            <a:r>
              <a:rPr lang="es-MX" dirty="0"/>
              <a:t>2) ¿Qué autoridades son elegidas a través de elecciones populares?</a:t>
            </a:r>
          </a:p>
          <a:p>
            <a:endParaRPr lang="es-MX" dirty="0"/>
          </a:p>
          <a:p>
            <a:r>
              <a:rPr lang="es-MX" dirty="0"/>
              <a:t>a) Presidente, senadores, diputados e intendentes.</a:t>
            </a:r>
          </a:p>
          <a:p>
            <a:r>
              <a:rPr lang="es-MX" dirty="0"/>
              <a:t>b) Presidente, diputados y ministros.</a:t>
            </a:r>
          </a:p>
          <a:p>
            <a:r>
              <a:rPr lang="es-MX" dirty="0"/>
              <a:t>c) Presidente, senadores, diputados y alcaldes.</a:t>
            </a:r>
          </a:p>
          <a:p>
            <a:r>
              <a:rPr lang="es-MX" dirty="0"/>
              <a:t>d) Ninguna de las anteriores.</a:t>
            </a:r>
          </a:p>
          <a:p>
            <a:endParaRPr lang="es-MX" dirty="0"/>
          </a:p>
          <a:p>
            <a:r>
              <a:rPr lang="es-MX" dirty="0"/>
              <a:t>3) ¿Por qué crees tú que algunas autoridades son electas por la población? ¿Cuál es su importancia?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35" y="5733256"/>
            <a:ext cx="2411761" cy="112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732239" y="0"/>
            <a:ext cx="2473755" cy="105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Ticket de salida disponible en </a:t>
            </a:r>
            <a:r>
              <a:rPr lang="es-MX" dirty="0">
                <a:hlinkClick r:id="rId7"/>
              </a:rPr>
              <a:t>https://forms.gle/5FAPPasYPYWJyNfj8</a:t>
            </a:r>
            <a:r>
              <a:rPr lang="es-MX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51652"/>
              </p:ext>
            </p:extLst>
          </p:nvPr>
        </p:nvGraphicFramePr>
        <p:xfrm>
          <a:off x="501340" y="1124744"/>
          <a:ext cx="7992888" cy="4387738"/>
        </p:xfrm>
        <a:graphic>
          <a:graphicData uri="http://schemas.openxmlformats.org/drawingml/2006/table">
            <a:tbl>
              <a:tblPr firstRow="1" firstCol="1" bandRow="1"/>
              <a:tblGrid>
                <a:gridCol w="224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4°A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es-MX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Distinguir algunos actores de la organización política y democrática de Chile, como Presidente, ministros, senadores, diputados y alcaldes, considerando las instituciones en las que ejercen y cómo son nombrados o elegidos.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- Identifican a las principales autoridades del país.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- Distinguen entre autoridades que son elegidas (Presidente de la República, parlamentarios, alcaldes) y otras que son designadas (ministros e intendentes).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a typeface="Calibri"/>
                          <a:cs typeface="Times New Roman"/>
                        </a:rPr>
                        <a:t>Las autoridades del país. </a:t>
                      </a:r>
                      <a:r>
                        <a:rPr lang="es-MX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H. Formular opiniones fundamentadas sobre temas de su interés, apoyándose en datos y evidencia.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ea typeface="Calibri"/>
                          <a:cs typeface="Times New Roman"/>
                        </a:rPr>
                        <a:t>Identificar las principales autoridades del país</a:t>
                      </a:r>
                      <a:r>
                        <a:rPr lang="es-CL" sz="1400" baseline="0" dirty="0">
                          <a:ea typeface="Calibri"/>
                          <a:cs typeface="Times New Roman"/>
                        </a:rPr>
                        <a:t> , distinguiendo las que son elegidas y las que son designadas.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https://forms.gle/5FAPPasYPYWJyNfj8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 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nviar a </a:t>
                      </a:r>
                      <a:r>
                        <a:rPr lang="es-CL" sz="1400" b="0" baseline="0" dirty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+569 41745325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viernes 27 de noviembre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.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4751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Historia.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Script MT Bold" panose="03040602040607080904" pitchFamily="66" charset="0"/>
              </a:rPr>
              <a:t>¿Recordemos?</a:t>
            </a:r>
            <a:r>
              <a:rPr lang="es-MX" dirty="0"/>
              <a:t> </a:t>
            </a:r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836712"/>
            <a:ext cx="4752528" cy="4198327"/>
          </a:xfr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14" y="1844824"/>
            <a:ext cx="428396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115616" y="0"/>
            <a:ext cx="6758918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Abramos el libro en la </a:t>
            </a:r>
            <a:r>
              <a:rPr lang="es-MX" sz="2400" b="1" dirty="0">
                <a:solidFill>
                  <a:srgbClr val="FF0000"/>
                </a:solidFill>
              </a:rPr>
              <a:t>página 105</a:t>
            </a:r>
            <a:r>
              <a:rPr lang="es-MX" sz="2400" dirty="0"/>
              <a:t> y leamos con mucha atención: </a:t>
            </a:r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704855" cy="5811450"/>
          </a:xfrm>
        </p:spPr>
      </p:pic>
    </p:spTree>
    <p:extLst>
      <p:ext uri="{BB962C8B-B14F-4D97-AF65-F5344CB8AC3E}">
        <p14:creationId xmlns:p14="http://schemas.microsoft.com/office/powerpoint/2010/main" val="2992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13757</TotalTime>
  <Words>805</Words>
  <Application>Microsoft Office PowerPoint</Application>
  <PresentationFormat>Presentación en pantalla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Script MT Bold</vt:lpstr>
      <vt:lpstr>Times New Roman</vt:lpstr>
      <vt:lpstr>Tema de Office</vt:lpstr>
      <vt:lpstr>1_Tema de Office</vt:lpstr>
      <vt:lpstr>PLANIFICACIÓN  CLASES VIRTUALES HISTORIA, GEOGRAFÍA Y CS. SOCIALES 4°A SEMANA N° 35 FECHA :  23 al 27 de noviembre 2020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Presentación de PowerPoint</vt:lpstr>
      <vt:lpstr>Presentación de PowerPoint</vt:lpstr>
      <vt:lpstr>Las autoridades del país.</vt:lpstr>
      <vt:lpstr>Observemos el video sobre las autoridades políticas de nuestro país: </vt:lpstr>
      <vt:lpstr>Presentación de PowerPoint</vt:lpstr>
      <vt:lpstr>¿Cuáles son las principales autoridades políticas de Chile?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229</cp:revision>
  <dcterms:created xsi:type="dcterms:W3CDTF">2020-07-06T03:06:52Z</dcterms:created>
  <dcterms:modified xsi:type="dcterms:W3CDTF">2020-11-18T15:31:27Z</dcterms:modified>
</cp:coreProperties>
</file>