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319" r:id="rId4"/>
    <p:sldId id="260" r:id="rId5"/>
    <p:sldId id="263" r:id="rId6"/>
    <p:sldId id="328" r:id="rId7"/>
    <p:sldId id="264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23" r:id="rId18"/>
    <p:sldId id="338" r:id="rId19"/>
    <p:sldId id="339" r:id="rId20"/>
    <p:sldId id="340" r:id="rId21"/>
    <p:sldId id="341" r:id="rId22"/>
    <p:sldId id="310" r:id="rId23"/>
    <p:sldId id="272" r:id="rId2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79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83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64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68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3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4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85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22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33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93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7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39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pia.caceres@colegio-jeanpiaget.c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1724" y="1543220"/>
            <a:ext cx="9144000" cy="3073865"/>
          </a:xfrm>
        </p:spPr>
        <p:txBody>
          <a:bodyPr>
            <a:normAutofit/>
          </a:bodyPr>
          <a:lstStyle/>
          <a:p>
            <a:r>
              <a:rPr lang="es-CL" dirty="0">
                <a:latin typeface="Comic Sans MS" panose="030F0702030302020204" pitchFamily="66" charset="0"/>
              </a:rPr>
              <a:t>4</a:t>
            </a:r>
            <a:r>
              <a:rPr lang="es-CL" dirty="0" smtClean="0">
                <a:latin typeface="Comic Sans MS" panose="030F0702030302020204" pitchFamily="66" charset="0"/>
              </a:rPr>
              <a:t>° GRADE</a:t>
            </a:r>
            <a:br>
              <a:rPr lang="es-CL" dirty="0" smtClean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ONLINE CLASS</a:t>
            </a:r>
            <a:r>
              <a:rPr lang="es-CL" dirty="0">
                <a:latin typeface="Comic Sans MS" panose="030F0702030302020204" pitchFamily="66" charset="0"/>
              </a:rPr>
              <a:t/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WEEK N°35</a:t>
            </a:r>
            <a:r>
              <a:rPr lang="es-CL" dirty="0">
                <a:latin typeface="Comic Sans MS" panose="030F0702030302020204" pitchFamily="66" charset="0"/>
              </a:rPr>
              <a:t/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DATE: NOVEMBER 25 </a:t>
            </a:r>
            <a:r>
              <a:rPr lang="es-CL" dirty="0" err="1" smtClean="0">
                <a:latin typeface="Comic Sans MS" panose="030F0702030302020204" pitchFamily="66" charset="0"/>
              </a:rPr>
              <a:t>th</a:t>
            </a:r>
            <a:r>
              <a:rPr lang="es-CL" dirty="0" smtClean="0">
                <a:latin typeface="Comic Sans MS" panose="030F0702030302020204" pitchFamily="66" charset="0"/>
              </a:rPr>
              <a:t>, 2020</a:t>
            </a:r>
            <a:endParaRPr lang="es-MX" dirty="0">
              <a:latin typeface="Comic Sans MS" panose="030F0702030302020204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3334" y="0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b="1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</a:t>
            </a: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Jean Piaget</a:t>
            </a:r>
            <a:endParaRPr lang="es-MX" i="1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84" y="142612"/>
            <a:ext cx="1941880" cy="167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18781" y="5638451"/>
            <a:ext cx="537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Comic Sans MS" panose="030F0702030302020204" pitchFamily="66" charset="0"/>
              </a:rPr>
              <a:t>Miss Pía Cáceres G.</a:t>
            </a:r>
            <a:endParaRPr lang="es-MX" sz="2800" dirty="0">
              <a:latin typeface="Comic Sans MS" panose="030F0702030302020204" pitchFamily="66" charset="0"/>
            </a:endParaRPr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629" y="2113751"/>
            <a:ext cx="4374686" cy="3512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353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fitnessandtennis.com/pages/baltimoreft/image/Tennis%20Racquet%20Picture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5587111" y="5577640"/>
            <a:ext cx="2005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Tennis</a:t>
            </a:r>
            <a:endParaRPr lang="es-E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231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ba.org.mt/wp-content/uploads/2015/12/basketball-wallpaper-1280x768-1180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6552590" y="477607"/>
            <a:ext cx="3139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Basketball</a:t>
            </a:r>
            <a:endParaRPr lang="es-E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791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carolinaregionvb.org/images/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2025647" y="225816"/>
            <a:ext cx="29962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Volleyball</a:t>
            </a:r>
            <a:endParaRPr lang="es-E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582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greatist.com/sites/default/files/styles/big_share/public/walking-vs-running-feature.jpg?itok=eyvLUSb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7420932" y="0"/>
            <a:ext cx="25603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Running</a:t>
            </a:r>
            <a:endParaRPr lang="es-E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004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basecampwanaka.co.nz/wp-content/uploads/2016/02/sport-climbing-wall-basecamp-wanaka-otago-new-zea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92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2123982" y="5666704"/>
            <a:ext cx="26965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Climbing</a:t>
            </a:r>
            <a:endParaRPr lang="es-E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367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ages.toronto2015.org/system/asset_images/5442/m/karat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346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2368072" y="206063"/>
            <a:ext cx="20421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Karate</a:t>
            </a:r>
          </a:p>
        </p:txBody>
      </p:sp>
    </p:spTree>
    <p:extLst>
      <p:ext uri="{BB962C8B-B14F-4D97-AF65-F5344CB8AC3E}">
        <p14:creationId xmlns:p14="http://schemas.microsoft.com/office/powerpoint/2010/main" val="396423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sz="5400" dirty="0"/>
              <a:t>SWIMMING</a:t>
            </a:r>
            <a:endParaRPr lang="es-CL" sz="5400" dirty="0">
              <a:solidFill>
                <a:srgbClr val="C00000"/>
              </a:solidFill>
            </a:endParaRPr>
          </a:p>
        </p:txBody>
      </p:sp>
      <p:pic>
        <p:nvPicPr>
          <p:cNvPr id="6146" name="Picture 2" descr="Resultado de imagen para swimming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443" y="2548128"/>
            <a:ext cx="7174326" cy="303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81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Reading </a:t>
            </a:r>
            <a:r>
              <a:rPr lang="es-MX" dirty="0" err="1" smtClean="0"/>
              <a:t>comprehension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581" y="274638"/>
            <a:ext cx="987638" cy="85351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19810" t="11747" r="19231" b="8698"/>
          <a:stretch/>
        </p:blipFill>
        <p:spPr>
          <a:xfrm>
            <a:off x="953589" y="1128152"/>
            <a:ext cx="10450285" cy="531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5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Reading </a:t>
            </a:r>
            <a:r>
              <a:rPr lang="es-MX" dirty="0" err="1" smtClean="0"/>
              <a:t>comprehension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581" y="274638"/>
            <a:ext cx="987638" cy="85351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7295" t="33916" r="15185" b="15786"/>
          <a:stretch/>
        </p:blipFill>
        <p:spPr>
          <a:xfrm>
            <a:off x="1201784" y="1273946"/>
            <a:ext cx="9339942" cy="264491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18848" t="40536" r="16337" b="14515"/>
          <a:stretch/>
        </p:blipFill>
        <p:spPr>
          <a:xfrm>
            <a:off x="1201784" y="4062549"/>
            <a:ext cx="9339942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6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Reading </a:t>
            </a:r>
            <a:r>
              <a:rPr lang="es-MX" dirty="0" err="1" smtClean="0"/>
              <a:t>comprehension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581" y="274638"/>
            <a:ext cx="987638" cy="85351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18487" t="7963" r="19180" b="12261"/>
          <a:stretch/>
        </p:blipFill>
        <p:spPr>
          <a:xfrm>
            <a:off x="609600" y="1567543"/>
            <a:ext cx="10972800" cy="474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8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272395"/>
              </p:ext>
            </p:extLst>
          </p:nvPr>
        </p:nvGraphicFramePr>
        <p:xfrm>
          <a:off x="469408" y="548641"/>
          <a:ext cx="11347454" cy="6136142"/>
        </p:xfrm>
        <a:graphic>
          <a:graphicData uri="http://schemas.openxmlformats.org/drawingml/2006/table">
            <a:tbl>
              <a:tblPr firstRow="1" firstCol="1" bandRow="1"/>
              <a:tblGrid>
                <a:gridCol w="3591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5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0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Inglés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4°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6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Pía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Cáceres González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47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OA 6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.</a:t>
                      </a:r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Leer y demostrar comprensión de textos como cuentos, poemas, </a:t>
                      </a:r>
                      <a:r>
                        <a:rPr lang="es-MX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chants</a:t>
                      </a:r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canciones, invitaciones, menús, recetas, instrucciones, emails, diálogos y textos informativos, en formato digital o impreso, identificando: • ideas generales • información explícita asociada a personajes y sus acciones, objetos, lugares y fechas • vocabulario aprendido, palabras conocidas y expresiones de uso frecuente (Por ejemplo: </a:t>
                      </a:r>
                      <a:r>
                        <a:rPr lang="es-MX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Let’s</a:t>
                      </a:r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…; </a:t>
                      </a:r>
                      <a:r>
                        <a:rPr lang="es-MX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Congratulations</a:t>
                      </a:r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!)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3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Siguen lectura leída en voz alta por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el docente o un compañero.</a:t>
                      </a:r>
                    </a:p>
                    <a:p>
                      <a:pPr lvl="0"/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Identifican personajes y las acciones que estos realizan.</a:t>
                      </a:r>
                      <a:endParaRPr lang="es-MX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5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Contenido: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s-CL" sz="12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Sports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Habilidades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: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Comprensión de lectura de textos adaptados y auténticos breves y simples, no literarios y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literarios, acerca de temas conocidos o de otras asignaturas.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40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Seguir lectura e identificar personajes y las acciones que estos realizan.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MX" sz="1200" b="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402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evaluará de forma formativa a través de preguntas del ticket de </a:t>
                      </a:r>
                      <a:r>
                        <a:rPr lang="es-CL" sz="1200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salida</a:t>
                      </a:r>
                      <a:r>
                        <a:rPr lang="es-CL" sz="1200" kern="1200" baseline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online.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181" y="25323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49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Answer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following</a:t>
            </a:r>
            <a:r>
              <a:rPr lang="es-MX" dirty="0" smtClean="0"/>
              <a:t> </a:t>
            </a:r>
            <a:r>
              <a:rPr lang="es-MX" dirty="0" err="1" smtClean="0"/>
              <a:t>questions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581" y="274638"/>
            <a:ext cx="987638" cy="853514"/>
          </a:xfrm>
          <a:prstGeom prst="rect">
            <a:avLst/>
          </a:prstGeom>
        </p:spPr>
      </p:pic>
      <p:sp>
        <p:nvSpPr>
          <p:cNvPr id="4" name="Rectángulo redondeado 3"/>
          <p:cNvSpPr/>
          <p:nvPr/>
        </p:nvSpPr>
        <p:spPr>
          <a:xfrm>
            <a:off x="2129245" y="1946366"/>
            <a:ext cx="8556172" cy="126709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/>
              <a:t>https://www.liveworksheets.com/worksheets/en/English_as_a_Second_Language_(ESL)/Sports/Sports_reading_comprehension_sa976766je</a:t>
            </a:r>
          </a:p>
        </p:txBody>
      </p:sp>
    </p:spTree>
    <p:extLst>
      <p:ext uri="{BB962C8B-B14F-4D97-AF65-F5344CB8AC3E}">
        <p14:creationId xmlns:p14="http://schemas.microsoft.com/office/powerpoint/2010/main" val="84186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Results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581" y="274638"/>
            <a:ext cx="987638" cy="85351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7227" t="10569" r="26128" b="42617"/>
          <a:stretch/>
        </p:blipFill>
        <p:spPr>
          <a:xfrm>
            <a:off x="515983" y="1417638"/>
            <a:ext cx="5310051" cy="504226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29225" t="22550" r="38191" b="40780"/>
          <a:stretch/>
        </p:blipFill>
        <p:spPr>
          <a:xfrm>
            <a:off x="6440880" y="1417638"/>
            <a:ext cx="5339639" cy="491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86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L" sz="7300" dirty="0" smtClean="0"/>
              <a:t>ONLINE EXIT </a:t>
            </a:r>
            <a:r>
              <a:rPr lang="es-CL" sz="7300" dirty="0"/>
              <a:t>TICKET </a:t>
            </a:r>
            <a:r>
              <a:rPr lang="es-CL" sz="7300" dirty="0" smtClean="0"/>
              <a:t>35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8" name="Rectángulo redondeado 7"/>
          <p:cNvSpPr/>
          <p:nvPr/>
        </p:nvSpPr>
        <p:spPr>
          <a:xfrm>
            <a:off x="4375493" y="5567535"/>
            <a:ext cx="3944426" cy="9047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Email: </a:t>
            </a: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pia.caceres@colegio-jeanpiaget.cl</a:t>
            </a: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Telefono</a:t>
            </a: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+569 32735472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207" y="50006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redondeado 1"/>
          <p:cNvSpPr/>
          <p:nvPr/>
        </p:nvSpPr>
        <p:spPr>
          <a:xfrm>
            <a:off x="4506686" y="2312126"/>
            <a:ext cx="6847114" cy="84908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/>
              <a:t>https://docs.google.com/forms/d/e/1FAIpQLSfPspqrbK5Q9WExRtd1h3Kmc_zNahyCbCrz0ThcRs019sIJZQ/viewform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27308" t="9615" r="26641" b="24418"/>
          <a:stretch/>
        </p:blipFill>
        <p:spPr>
          <a:xfrm rot="20557901">
            <a:off x="573617" y="1938649"/>
            <a:ext cx="3383280" cy="272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73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lamada de nube 2"/>
          <p:cNvSpPr/>
          <p:nvPr/>
        </p:nvSpPr>
        <p:spPr>
          <a:xfrm>
            <a:off x="6006904" y="770204"/>
            <a:ext cx="4979964" cy="3872134"/>
          </a:xfrm>
          <a:prstGeom prst="cloudCallout">
            <a:avLst>
              <a:gd name="adj1" fmla="val -96365"/>
              <a:gd name="adj2" fmla="val 2874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Good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job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!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See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you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the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next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class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good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bye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s-MX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agen 3" descr="Well done! Congratulations Good Job | Congratulations images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333" y="1376826"/>
            <a:ext cx="3204698" cy="2476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Profesor PNG Clipart | PNGOcean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6" y="2096719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647" y="524281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45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69" y="1672046"/>
            <a:ext cx="2579314" cy="188357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4151" y="1731146"/>
            <a:ext cx="2549367" cy="182447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731146"/>
            <a:ext cx="2549435" cy="1824474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latin typeface="Comic Sans MS" panose="030F0702030302020204" pitchFamily="66" charset="0"/>
              </a:rPr>
              <a:t>Virtual </a:t>
            </a:r>
            <a:r>
              <a:rPr lang="es-MX" b="1" dirty="0" err="1" smtClean="0">
                <a:latin typeface="Comic Sans MS" panose="030F0702030302020204" pitchFamily="66" charset="0"/>
              </a:rPr>
              <a:t>classroom</a:t>
            </a:r>
            <a:r>
              <a:rPr lang="es-MX" b="1" dirty="0" smtClean="0">
                <a:latin typeface="Comic Sans MS" panose="030F0702030302020204" pitchFamily="66" charset="0"/>
              </a:rPr>
              <a:t> rules</a:t>
            </a:r>
            <a:endParaRPr lang="es-MX" b="1" dirty="0">
              <a:latin typeface="Comic Sans MS" panose="030F0702030302020204" pitchFamily="66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9681" y="1731146"/>
            <a:ext cx="2603381" cy="18244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1424" y="4095104"/>
            <a:ext cx="3070760" cy="214894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8433" y="4095104"/>
            <a:ext cx="2919281" cy="201831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1773" y="4029788"/>
            <a:ext cx="2922245" cy="214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5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64" y="161667"/>
            <a:ext cx="10515600" cy="1325563"/>
          </a:xfrm>
        </p:spPr>
        <p:txBody>
          <a:bodyPr/>
          <a:lstStyle/>
          <a:p>
            <a:pPr algn="ctr"/>
            <a:r>
              <a:rPr lang="es-MX" b="1" dirty="0" smtClean="0"/>
              <a:t>Importante </a:t>
            </a:r>
            <a:endParaRPr lang="es-MX" b="1" dirty="0"/>
          </a:p>
        </p:txBody>
      </p:sp>
      <p:pic>
        <p:nvPicPr>
          <p:cNvPr id="3074" name="Picture 2" descr="Lápiz De Dibujo Escribir Ilustración De Vector De Sombra De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24" b="96530" l="63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70" y="1274385"/>
            <a:ext cx="1316893" cy="13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390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Inglés Libro De Texto De Lenguaje, Representación 3D Fotos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72" b="97051" l="5128" r="957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64" y="2843902"/>
            <a:ext cx="1460306" cy="1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Colorido icono de cámara fotográfica, estilo de dibujos animados ...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3" y="4730288"/>
            <a:ext cx="2609909" cy="13474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4 Llamada de flecha a la izquierda"/>
          <p:cNvSpPr/>
          <p:nvPr/>
        </p:nvSpPr>
        <p:spPr>
          <a:xfrm>
            <a:off x="2720910" y="1358769"/>
            <a:ext cx="6043262" cy="1232509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10" name="8 Llamada de flecha a la izquierda"/>
          <p:cNvSpPr/>
          <p:nvPr/>
        </p:nvSpPr>
        <p:spPr>
          <a:xfrm>
            <a:off x="3040752" y="3074040"/>
            <a:ext cx="5723420" cy="129179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inglés.</a:t>
            </a:r>
            <a:endParaRPr lang="es-CL" b="1" dirty="0">
              <a:solidFill>
                <a:prstClr val="black"/>
              </a:solidFill>
            </a:endParaRPr>
          </a:p>
        </p:txBody>
      </p:sp>
      <p:sp>
        <p:nvSpPr>
          <p:cNvPr id="11" name="6 Llamada de flecha a la izquierda"/>
          <p:cNvSpPr/>
          <p:nvPr/>
        </p:nvSpPr>
        <p:spPr>
          <a:xfrm>
            <a:off x="2934198" y="4884244"/>
            <a:ext cx="5829974" cy="119346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</a:t>
            </a:r>
            <a:r>
              <a:rPr lang="es-CL" dirty="0" smtClean="0">
                <a:solidFill>
                  <a:prstClr val="black"/>
                </a:solidFill>
              </a:rPr>
              <a:t>la imagen </a:t>
            </a:r>
            <a:r>
              <a:rPr lang="es-CL" dirty="0">
                <a:solidFill>
                  <a:prstClr val="black"/>
                </a:solidFill>
              </a:rPr>
              <a:t>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</p:spTree>
    <p:extLst>
      <p:ext uri="{BB962C8B-B14F-4D97-AF65-F5344CB8AC3E}">
        <p14:creationId xmlns:p14="http://schemas.microsoft.com/office/powerpoint/2010/main" val="59778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lamada de nube 3"/>
          <p:cNvSpPr/>
          <p:nvPr/>
        </p:nvSpPr>
        <p:spPr>
          <a:xfrm>
            <a:off x="6361611" y="836023"/>
            <a:ext cx="4010298" cy="2690948"/>
          </a:xfrm>
          <a:prstGeom prst="cloudCallout">
            <a:avLst>
              <a:gd name="adj1" fmla="val -141860"/>
              <a:gd name="adj2" fmla="val 3288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err="1" smtClean="0">
                <a:solidFill>
                  <a:schemeClr val="tx1"/>
                </a:solidFill>
              </a:rPr>
              <a:t>What</a:t>
            </a:r>
            <a:r>
              <a:rPr lang="es-MX" sz="2800" b="1" dirty="0" smtClean="0">
                <a:solidFill>
                  <a:schemeClr val="tx1"/>
                </a:solidFill>
              </a:rPr>
              <a:t> </a:t>
            </a:r>
            <a:r>
              <a:rPr lang="es-MX" sz="2800" b="1" dirty="0" err="1" smtClean="0">
                <a:solidFill>
                  <a:schemeClr val="tx1"/>
                </a:solidFill>
              </a:rPr>
              <a:t>is</a:t>
            </a:r>
            <a:r>
              <a:rPr lang="es-MX" sz="2800" b="1" dirty="0" smtClean="0">
                <a:solidFill>
                  <a:schemeClr val="tx1"/>
                </a:solidFill>
              </a:rPr>
              <a:t> </a:t>
            </a:r>
            <a:r>
              <a:rPr lang="es-MX" sz="2800" b="1" dirty="0" err="1" smtClean="0">
                <a:solidFill>
                  <a:schemeClr val="tx1"/>
                </a:solidFill>
              </a:rPr>
              <a:t>your</a:t>
            </a:r>
            <a:r>
              <a:rPr lang="es-MX" sz="2800" b="1" dirty="0" smtClean="0">
                <a:solidFill>
                  <a:schemeClr val="tx1"/>
                </a:solidFill>
              </a:rPr>
              <a:t> </a:t>
            </a:r>
            <a:r>
              <a:rPr lang="es-MX" sz="2800" b="1" dirty="0" err="1" smtClean="0">
                <a:solidFill>
                  <a:schemeClr val="tx1"/>
                </a:solidFill>
              </a:rPr>
              <a:t>favorite</a:t>
            </a:r>
            <a:r>
              <a:rPr lang="es-MX" sz="2800" b="1" dirty="0" smtClean="0">
                <a:solidFill>
                  <a:schemeClr val="tx1"/>
                </a:solidFill>
              </a:rPr>
              <a:t> sport?</a:t>
            </a:r>
            <a:endParaRPr lang="es-MX" sz="2800" b="1" dirty="0">
              <a:solidFill>
                <a:schemeClr val="tx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746" y="3526971"/>
            <a:ext cx="2249671" cy="230166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24132" y="205595"/>
            <a:ext cx="10515600" cy="1325563"/>
          </a:xfrm>
        </p:spPr>
        <p:txBody>
          <a:bodyPr/>
          <a:lstStyle/>
          <a:p>
            <a:pPr algn="ctr"/>
            <a:r>
              <a:rPr lang="es-MX" dirty="0"/>
              <a:t>I</a:t>
            </a:r>
            <a:r>
              <a:rPr lang="es-MX" dirty="0" smtClean="0"/>
              <a:t>nicio</a:t>
            </a:r>
            <a:endParaRPr lang="es-MX" dirty="0"/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9" y="2044467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23349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9377" y="-63268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MOTIVACIÓN</a:t>
            </a:r>
            <a:endParaRPr lang="es-MX" dirty="0"/>
          </a:p>
        </p:txBody>
      </p:sp>
      <p:pic>
        <p:nvPicPr>
          <p:cNvPr id="6" name="Imagen 5" descr="Profesor PNG Clipart | PNGOcea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300" y="3770163"/>
            <a:ext cx="3417344" cy="306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977" y="74918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3279746" y="5116352"/>
            <a:ext cx="4874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https://www.youtube.com/watch?v=tgUSHk6JaTY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6561" t="23125" r="35308" b="26697"/>
          <a:stretch/>
        </p:blipFill>
        <p:spPr>
          <a:xfrm>
            <a:off x="836023" y="927463"/>
            <a:ext cx="7563394" cy="367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6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45723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 </a:t>
            </a:r>
            <a:r>
              <a:rPr lang="es-MX" b="1" dirty="0" err="1" smtClean="0"/>
              <a:t>Sports</a:t>
            </a:r>
            <a:r>
              <a:rPr lang="es-MX" b="1" dirty="0" smtClean="0"/>
              <a:t> 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28985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s-MX" dirty="0"/>
          </a:p>
          <a:p>
            <a:pPr algn="just">
              <a:spcAft>
                <a:spcPts val="0"/>
              </a:spcAft>
            </a:pPr>
            <a:r>
              <a:rPr lang="es-MX" sz="3600" dirty="0"/>
              <a:t>Objetivo</a:t>
            </a:r>
            <a:r>
              <a:rPr lang="es-MX" sz="3600" dirty="0" smtClean="0"/>
              <a:t>: Seguir </a:t>
            </a:r>
            <a:r>
              <a:rPr lang="es-MX" sz="3600" dirty="0"/>
              <a:t>lectura e identificar personajes y las acciones que estos realizan.</a:t>
            </a:r>
          </a:p>
          <a:p>
            <a:pPr algn="just">
              <a:spcAft>
                <a:spcPts val="0"/>
              </a:spcAft>
            </a:pPr>
            <a:endParaRPr lang="es-MX" sz="3600" dirty="0"/>
          </a:p>
          <a:p>
            <a:pPr algn="just">
              <a:spcAft>
                <a:spcPts val="0"/>
              </a:spcAft>
            </a:pPr>
            <a:endParaRPr lang="es-MX" dirty="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36097" y="409750"/>
            <a:ext cx="3103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 smtClean="0"/>
              <a:t>November</a:t>
            </a:r>
            <a:r>
              <a:rPr lang="es-MX" sz="2400" dirty="0" smtClean="0"/>
              <a:t> 25 </a:t>
            </a:r>
            <a:r>
              <a:rPr lang="es-MX" sz="2400" dirty="0" err="1" smtClean="0"/>
              <a:t>th</a:t>
            </a:r>
            <a:r>
              <a:rPr lang="es-MX" sz="2400" dirty="0" smtClean="0"/>
              <a:t>, 2020</a:t>
            </a:r>
            <a:endParaRPr lang="es-MX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3420" y="1262295"/>
            <a:ext cx="131685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7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38412" y="269806"/>
            <a:ext cx="3796853" cy="1008247"/>
          </a:xfrm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noProof="1">
                <a:latin typeface="Cooper Black" panose="0208090404030B020404" pitchFamily="18" charset="0"/>
              </a:rPr>
              <a:t>SPORTS</a:t>
            </a:r>
          </a:p>
        </p:txBody>
      </p:sp>
      <p:pic>
        <p:nvPicPr>
          <p:cNvPr id="4098" name="Picture 2" descr="http://www.lf.k12.de.us/wp-content/uploads/2015/03/Spor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138" y="2272748"/>
            <a:ext cx="8829399" cy="44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26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heartmad.com/wp-content/uploads/2015/08/Football-Soccer-Pictures-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5161256" y="5564761"/>
            <a:ext cx="49175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Soccer/ </a:t>
            </a:r>
            <a:r>
              <a:rPr lang="es-E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football</a:t>
            </a:r>
            <a:endParaRPr lang="es-E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671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</TotalTime>
  <Words>364</Words>
  <Application>Microsoft Office PowerPoint</Application>
  <PresentationFormat>Panorámica</PresentationFormat>
  <Paragraphs>62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Arial</vt:lpstr>
      <vt:lpstr>Calibri</vt:lpstr>
      <vt:lpstr>Comic Sans MS</vt:lpstr>
      <vt:lpstr>Cooper Black</vt:lpstr>
      <vt:lpstr>Times New Roman</vt:lpstr>
      <vt:lpstr>1_Tema de Office</vt:lpstr>
      <vt:lpstr>4° GRADE ONLINE CLASS WEEK N°35 DATE: NOVEMBER 25 th, 2020</vt:lpstr>
      <vt:lpstr>Presentación de PowerPoint</vt:lpstr>
      <vt:lpstr>Virtual classroom rules</vt:lpstr>
      <vt:lpstr>Importante </vt:lpstr>
      <vt:lpstr>Inicio</vt:lpstr>
      <vt:lpstr>MOTIVACIÓN</vt:lpstr>
      <vt:lpstr> Sports </vt:lpstr>
      <vt:lpstr>SPORTS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Reading comprehension</vt:lpstr>
      <vt:lpstr>Reading comprehension</vt:lpstr>
      <vt:lpstr>Reading comprehension</vt:lpstr>
      <vt:lpstr>Answer the following questions</vt:lpstr>
      <vt:lpstr>Results</vt:lpstr>
      <vt:lpstr>ONLINE EXIT TICKET 35 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VIRTUALES INGLÉS SEMANA N°20 FECHA : 06-08-2020</dc:title>
  <dc:creator>Equipo Jean Piaget</dc:creator>
  <cp:lastModifiedBy>Equipo Jean Piaget</cp:lastModifiedBy>
  <cp:revision>75</cp:revision>
  <dcterms:created xsi:type="dcterms:W3CDTF">2020-08-03T02:54:47Z</dcterms:created>
  <dcterms:modified xsi:type="dcterms:W3CDTF">2020-11-16T23:07:45Z</dcterms:modified>
</cp:coreProperties>
</file>