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310" r:id="rId3"/>
    <p:sldId id="256" r:id="rId4"/>
    <p:sldId id="335" r:id="rId5"/>
    <p:sldId id="363" r:id="rId6"/>
    <p:sldId id="368" r:id="rId7"/>
    <p:sldId id="361" r:id="rId8"/>
    <p:sldId id="369" r:id="rId9"/>
    <p:sldId id="370" r:id="rId10"/>
    <p:sldId id="371" r:id="rId11"/>
    <p:sldId id="343" r:id="rId12"/>
    <p:sldId id="337" r:id="rId13"/>
    <p:sldId id="344" r:id="rId14"/>
    <p:sldId id="353" r:id="rId15"/>
    <p:sldId id="354" r:id="rId16"/>
    <p:sldId id="355" r:id="rId17"/>
    <p:sldId id="365" r:id="rId18"/>
    <p:sldId id="358" r:id="rId19"/>
    <p:sldId id="372" r:id="rId20"/>
    <p:sldId id="341" r:id="rId21"/>
    <p:sldId id="350" r:id="rId22"/>
    <p:sldId id="366" r:id="rId23"/>
    <p:sldId id="367" r:id="rId24"/>
    <p:sldId id="273" r:id="rId2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66FF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86477" autoAdjust="0"/>
  </p:normalViewPr>
  <p:slideViewPr>
    <p:cSldViewPr>
      <p:cViewPr>
        <p:scale>
          <a:sx n="68" d="100"/>
          <a:sy n="68" d="100"/>
        </p:scale>
        <p:origin x="-1440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20-10-27T01:12:27.0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17091 2480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openxmlformats.org/officeDocument/2006/relationships/customXml" Target="../ink/ink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hyperlink" Target="https://www.youtube.com/watch?v=SS3ZshTQYhs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6.gif"/><Relationship Id="rId5" Type="http://schemas.openxmlformats.org/officeDocument/2006/relationships/image" Target="../media/image21.png"/><Relationship Id="rId10" Type="http://schemas.microsoft.com/office/2007/relationships/hdphoto" Target="../media/hdphoto1.wdp"/><Relationship Id="rId4" Type="http://schemas.microsoft.com/office/2007/relationships/hdphoto" Target="../media/hdphoto3.wdp"/><Relationship Id="rId9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6.gif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microsoft.com/office/2007/relationships/hdphoto" Target="../media/hdphoto5.wdp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forms.gle/bf9H5YwhrkNm5Lj5A" TargetMode="Externa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QW602kH52Ec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91683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</a:t>
            </a:r>
            <a:r>
              <a:rPr lang="es-CL" sz="2800" dirty="0" smtClean="0"/>
              <a:t>35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FECHA: MARTES </a:t>
            </a:r>
            <a:r>
              <a:rPr lang="es-CL" sz="2800" dirty="0" smtClean="0"/>
              <a:t>24 DE </a:t>
            </a:r>
            <a:r>
              <a:rPr lang="es-CL" sz="2800" dirty="0" smtClean="0"/>
              <a:t>NOVIEMBRE</a:t>
            </a:r>
            <a:br>
              <a:rPr lang="es-CL" sz="2800" dirty="0" smtClean="0"/>
            </a:br>
            <a:r>
              <a:rPr lang="es-CL" sz="2800" dirty="0" smtClean="0"/>
              <a:t>CURSO: 4° A</a:t>
            </a:r>
            <a:br>
              <a:rPr lang="es-CL" sz="2800" dirty="0" smtClean="0"/>
            </a:br>
            <a:r>
              <a:rPr lang="es-CL" sz="2800" dirty="0" smtClean="0"/>
              <a:t>ASIGNATURA: MATEMÁTICA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989329" cy="25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787520" y="202254"/>
            <a:ext cx="6406161" cy="63445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2254"/>
            <a:ext cx="8229600" cy="706466"/>
          </a:xfrm>
        </p:spPr>
        <p:txBody>
          <a:bodyPr>
            <a:normAutofit/>
          </a:bodyPr>
          <a:lstStyle/>
          <a:p>
            <a:r>
              <a:rPr lang="es-CL" sz="3200" dirty="0" smtClean="0">
                <a:latin typeface="Comic Sans MS" pitchFamily="66" charset="0"/>
              </a:rPr>
              <a:t>Desafío matemático:</a:t>
            </a:r>
            <a:endParaRPr lang="es-CL" sz="32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98" y="196574"/>
            <a:ext cx="1018909" cy="88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339752" y="198884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3" name="2 Rectángulo redondeado"/>
          <p:cNvSpPr/>
          <p:nvPr/>
        </p:nvSpPr>
        <p:spPr>
          <a:xfrm>
            <a:off x="395536" y="949352"/>
            <a:ext cx="792088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/>
              <a:t>Describe la traslación representada en las siguientes figuras. Guíate por el vértice marcado.</a:t>
            </a:r>
            <a:endParaRPr lang="es-CL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4"/>
          <a:stretch/>
        </p:blipFill>
        <p:spPr bwMode="auto">
          <a:xfrm>
            <a:off x="253836" y="2358172"/>
            <a:ext cx="8639175" cy="376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136" y="5457087"/>
            <a:ext cx="1089875" cy="133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89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56773" y="1233361"/>
            <a:ext cx="6408712" cy="1008112"/>
          </a:xfrm>
        </p:spPr>
        <p:txBody>
          <a:bodyPr>
            <a:noAutofit/>
          </a:bodyPr>
          <a:lstStyle/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619672" y="2420888"/>
            <a:ext cx="6322777" cy="2448272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¿Recuerdas qué es una figura 2D Y 3D?</a:t>
            </a: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¿Recuerdas cuál es la diferencia entre ambas?</a:t>
            </a: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¿Qué conceptos recuerdas de geometría?</a:t>
            </a:r>
          </a:p>
        </p:txBody>
      </p:sp>
      <p:sp>
        <p:nvSpPr>
          <p:cNvPr id="5" name="4 Elipse"/>
          <p:cNvSpPr/>
          <p:nvPr/>
        </p:nvSpPr>
        <p:spPr>
          <a:xfrm>
            <a:off x="1043608" y="332578"/>
            <a:ext cx="6552728" cy="7200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latin typeface="Comic Sans MS" pitchFamily="66" charset="0"/>
              </a:rPr>
              <a:t>ACTIVANDO NUESTROS CONOCIMIENTOS</a:t>
            </a:r>
            <a:endParaRPr lang="es-CL" sz="1600" b="1" dirty="0">
              <a:latin typeface="Comic Sans MS" pitchFamily="66" charset="0"/>
            </a:endParaRPr>
          </a:p>
        </p:txBody>
      </p:sp>
      <p:pic>
        <p:nvPicPr>
          <p:cNvPr id="2052" name="Picture 4" descr="▷ Snoopy: Imágenes Animadas, Gifs y Animaciones ¡100% GRATIS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175" y="5031111"/>
            <a:ext cx="1768913" cy="168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95" y="4221088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 descr="Matemáticas 4º | CEIP LEÓN Y CASTILL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18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t="9468" r="24424"/>
          <a:stretch/>
        </p:blipFill>
        <p:spPr bwMode="auto">
          <a:xfrm>
            <a:off x="458939" y="1052736"/>
            <a:ext cx="7569445" cy="54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1 Entrada de lápiz"/>
              <p14:cNvContentPartPr/>
              <p14:nvPr/>
            </p14:nvContentPartPr>
            <p14:xfrm>
              <a:off x="6152760" y="892800"/>
              <a:ext cx="360" cy="360"/>
            </p14:xfrm>
          </p:contentPart>
        </mc:Choice>
        <mc:Fallback xmlns="">
          <p:pic>
            <p:nvPicPr>
              <p:cNvPr id="2" name="1 Entrada de lápiz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143400" y="88344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2 Rectángulo redondeado"/>
          <p:cNvSpPr/>
          <p:nvPr/>
        </p:nvSpPr>
        <p:spPr>
          <a:xfrm>
            <a:off x="395536" y="138184"/>
            <a:ext cx="6120680" cy="7549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¡A este Dragón le encanta la TV!</a:t>
            </a:r>
            <a:endParaRPr lang="es-CL" sz="2400" dirty="0"/>
          </a:p>
        </p:txBody>
      </p:sp>
      <p:pic>
        <p:nvPicPr>
          <p:cNvPr id="1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456" y="2195205"/>
            <a:ext cx="1540709" cy="188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73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0645" y="0"/>
            <a:ext cx="8229600" cy="1143000"/>
          </a:xfrm>
        </p:spPr>
        <p:txBody>
          <a:bodyPr>
            <a:noAutofit/>
          </a:bodyPr>
          <a:lstStyle/>
          <a:p>
            <a:r>
              <a:rPr lang="es-CL" sz="3200" b="1" dirty="0" smtClean="0"/>
              <a:t>VISTAS EN FIGURAS 3D</a:t>
            </a:r>
            <a:endParaRPr lang="es-CL" sz="3200" b="1" dirty="0"/>
          </a:p>
        </p:txBody>
      </p:sp>
      <p:sp>
        <p:nvSpPr>
          <p:cNvPr id="5" name="4 Llamada de nube"/>
          <p:cNvSpPr/>
          <p:nvPr/>
        </p:nvSpPr>
        <p:spPr>
          <a:xfrm>
            <a:off x="2675706" y="908721"/>
            <a:ext cx="6416297" cy="2580578"/>
          </a:xfrm>
          <a:prstGeom prst="cloudCallout">
            <a:avLst>
              <a:gd name="adj1" fmla="val -8823"/>
              <a:gd name="adj2" fmla="val 10076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Observemos el </a:t>
            </a:r>
            <a:r>
              <a:rPr lang="es-CL" sz="2400" b="1" dirty="0"/>
              <a:t>siguiente </a:t>
            </a:r>
            <a:r>
              <a:rPr lang="es-CL" sz="2400" b="1" dirty="0" smtClean="0"/>
              <a:t>video, para comprender las vistas en figuras 3D: </a:t>
            </a:r>
            <a:r>
              <a:rPr lang="es-CL" sz="2400" b="1" dirty="0">
                <a:hlinkClick r:id="rId2"/>
              </a:rPr>
              <a:t>https://</a:t>
            </a:r>
            <a:r>
              <a:rPr lang="es-CL" sz="2400" b="1" dirty="0" smtClean="0">
                <a:hlinkClick r:id="rId2"/>
              </a:rPr>
              <a:t>www.youtube.com/watch?v=SS3ZshTQYhs</a:t>
            </a:r>
            <a:r>
              <a:rPr lang="es-CL" sz="2400" b="1" dirty="0" smtClean="0"/>
              <a:t> </a:t>
            </a:r>
            <a:endParaRPr lang="es-CL" dirty="0"/>
          </a:p>
        </p:txBody>
      </p:sp>
      <p:pic>
        <p:nvPicPr>
          <p:cNvPr id="2050" name="Picture 2" descr="C:\Users\Equipo Jean Piaget\Desktop\AVATARS CONY\WhatsApp Image 2020-11-05 at 5.01.24 PM.jpe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833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06" y="3344831"/>
            <a:ext cx="3289548" cy="328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ubo - Wikipedia, la enciclopedia lib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36" y="3489299"/>
            <a:ext cx="1317549" cy="14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Archivo:Sphere - Esfera.svg - Wikipedia, la enciclopedia lib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02" y="5330225"/>
            <a:ext cx="1442219" cy="101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9" descr="Características de una PIRÁMIDE -【 TIPOS DE PIRÁMIDE 】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" name="AutoShape 11" descr="Características de una PIRÁMIDE -【 TIPOS DE PIRÁMIDE 】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2" name="AutoShape 13" descr="Características de una PIRÁMIDE -【 TIPOS DE PIRÁMIDE 】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65" name="Picture 17" descr="Diagramas de Pirámides 3D PowerPoint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610" y="3489393"/>
            <a:ext cx="2743201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338" y="5458824"/>
            <a:ext cx="871662" cy="106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6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1288" cy="1143000"/>
          </a:xfrm>
        </p:spPr>
        <p:txBody>
          <a:bodyPr>
            <a:noAutofit/>
          </a:bodyPr>
          <a:lstStyle/>
          <a:p>
            <a:r>
              <a:rPr lang="es-CL" sz="3200" dirty="0" smtClean="0"/>
              <a:t>¿Qué significa que una figura ocupe un lugar en el espacio?</a:t>
            </a:r>
            <a:endParaRPr lang="es-CL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70" y="138182"/>
            <a:ext cx="1170355" cy="142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t="5191" r="35054" b="67497"/>
          <a:stretch/>
        </p:blipFill>
        <p:spPr bwMode="auto">
          <a:xfrm>
            <a:off x="809218" y="1520363"/>
            <a:ext cx="6524563" cy="160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16"/>
          <a:stretch/>
        </p:blipFill>
        <p:spPr bwMode="auto">
          <a:xfrm>
            <a:off x="7537255" y="1412776"/>
            <a:ext cx="1508107" cy="160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59" b="38210"/>
          <a:stretch/>
        </p:blipFill>
        <p:spPr bwMode="auto">
          <a:xfrm>
            <a:off x="7450042" y="3325980"/>
            <a:ext cx="1641961" cy="139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76" b="3640"/>
          <a:stretch/>
        </p:blipFill>
        <p:spPr bwMode="auto">
          <a:xfrm>
            <a:off x="7399133" y="4864008"/>
            <a:ext cx="1641961" cy="175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t="34211" r="35054" b="38714"/>
          <a:stretch/>
        </p:blipFill>
        <p:spPr bwMode="auto">
          <a:xfrm>
            <a:off x="809219" y="3224504"/>
            <a:ext cx="6524563" cy="159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t="68584" r="35054" b="6250"/>
          <a:stretch/>
        </p:blipFill>
        <p:spPr bwMode="auto">
          <a:xfrm>
            <a:off x="827584" y="5148774"/>
            <a:ext cx="6524563" cy="148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02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7" t="1889" r="12315" b="4423"/>
          <a:stretch/>
        </p:blipFill>
        <p:spPr bwMode="auto">
          <a:xfrm>
            <a:off x="1763687" y="362748"/>
            <a:ext cx="7054697" cy="591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890" y="4655272"/>
            <a:ext cx="1540709" cy="188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38" b="36970"/>
          <a:stretch/>
        </p:blipFill>
        <p:spPr bwMode="auto">
          <a:xfrm>
            <a:off x="92740" y="2564904"/>
            <a:ext cx="1670948" cy="142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13"/>
          <a:stretch/>
        </p:blipFill>
        <p:spPr bwMode="auto">
          <a:xfrm>
            <a:off x="210551" y="4806250"/>
            <a:ext cx="1435326" cy="140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" y="483242"/>
            <a:ext cx="1740879" cy="152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03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1316"/>
            <a:ext cx="8229600" cy="850106"/>
          </a:xfrm>
        </p:spPr>
        <p:txBody>
          <a:bodyPr/>
          <a:lstStyle/>
          <a:p>
            <a:r>
              <a:rPr lang="es-CL" dirty="0" smtClean="0"/>
              <a:t>Revisemos…</a:t>
            </a: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" r="12205" b="2500"/>
          <a:stretch/>
        </p:blipFill>
        <p:spPr bwMode="auto">
          <a:xfrm>
            <a:off x="169496" y="957997"/>
            <a:ext cx="8939197" cy="574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4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Nube"/>
          <p:cNvSpPr/>
          <p:nvPr/>
        </p:nvSpPr>
        <p:spPr>
          <a:xfrm>
            <a:off x="640407" y="138183"/>
            <a:ext cx="6336704" cy="93919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Comic Sans MS" pitchFamily="66" charset="0"/>
              </a:rPr>
              <a:t>¿Qué figura 3D es?</a:t>
            </a:r>
            <a:endParaRPr lang="es-CL" sz="2400" b="1" dirty="0"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5110909"/>
            <a:ext cx="1136954" cy="138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7591" r="35617" b="2692"/>
          <a:stretch/>
        </p:blipFill>
        <p:spPr bwMode="auto">
          <a:xfrm>
            <a:off x="691918" y="1247053"/>
            <a:ext cx="6112329" cy="550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43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30 Falafel Alarm GIFs | Find the best GIF on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2003"/>
            <a:ext cx="4220736" cy="54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482835" y="188640"/>
            <a:ext cx="242526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ALERTA</a:t>
            </a:r>
          </a:p>
          <a:p>
            <a:pPr algn="ctr"/>
            <a:r>
              <a:rPr lang="es-ES" sz="5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ALERTA</a:t>
            </a:r>
          </a:p>
          <a:p>
            <a:pPr algn="ctr"/>
            <a:r>
              <a:rPr lang="es-ES" sz="5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ALERTA</a:t>
            </a:r>
            <a:endParaRPr lang="es-ES" sz="5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OL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8093" y="2643258"/>
            <a:ext cx="609600" cy="609600"/>
          </a:xfrm>
          <a:prstGeom prst="rect">
            <a:avLst/>
          </a:prstGeom>
        </p:spPr>
      </p:pic>
      <p:sp>
        <p:nvSpPr>
          <p:cNvPr id="3" name="2 Flecha abajo"/>
          <p:cNvSpPr/>
          <p:nvPr/>
        </p:nvSpPr>
        <p:spPr>
          <a:xfrm>
            <a:off x="6516216" y="5850440"/>
            <a:ext cx="1224136" cy="678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xplosión 2"/>
          <p:cNvSpPr/>
          <p:nvPr/>
        </p:nvSpPr>
        <p:spPr>
          <a:xfrm>
            <a:off x="5076056" y="2948058"/>
            <a:ext cx="3909559" cy="249716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prstClr val="black"/>
                </a:solidFill>
                <a:latin typeface="Comic Sans MS" pitchFamily="66" charset="0"/>
              </a:rPr>
              <a:t>¡Juguemos en QUIZZIZ!</a:t>
            </a:r>
            <a:endParaRPr lang="es-CL" b="1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79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13" y="5026368"/>
            <a:ext cx="1235155" cy="14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nube"/>
          <p:cNvSpPr/>
          <p:nvPr/>
        </p:nvSpPr>
        <p:spPr>
          <a:xfrm>
            <a:off x="4752360" y="1052736"/>
            <a:ext cx="4176464" cy="2183802"/>
          </a:xfrm>
          <a:prstGeom prst="cloudCallout">
            <a:avLst>
              <a:gd name="adj1" fmla="val -15146"/>
              <a:gd name="adj2" fmla="val 803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Realiza las actividades de la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página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74, 75, 76 del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cuaderno de trabajo (libro delgado)</a:t>
            </a:r>
            <a:endParaRPr lang="es-CL" sz="2000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8" name="Picture 2" descr="Metodologia de Estudio - Telecomunicaciones y Sistemas J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00" y="3933056"/>
            <a:ext cx="2608213" cy="26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21" y="51939"/>
            <a:ext cx="1134395" cy="98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5436096" y="371430"/>
            <a:ext cx="2136517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ACTIVIDAD</a:t>
            </a:r>
            <a:r>
              <a:rPr lang="es-CL" dirty="0" smtClean="0"/>
              <a:t>:</a:t>
            </a:r>
            <a:endParaRPr lang="es-C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5" t="17164" r="34615" b="7650"/>
          <a:stretch/>
        </p:blipFill>
        <p:spPr bwMode="auto">
          <a:xfrm>
            <a:off x="80063" y="724646"/>
            <a:ext cx="4672297" cy="550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1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38392"/>
              </p:ext>
            </p:extLst>
          </p:nvPr>
        </p:nvGraphicFramePr>
        <p:xfrm>
          <a:off x="179512" y="332656"/>
          <a:ext cx="8812979" cy="5462052"/>
        </p:xfrm>
        <a:graphic>
          <a:graphicData uri="http://schemas.openxmlformats.org/drawingml/2006/table">
            <a:tbl>
              <a:tblPr firstRow="1" firstCol="1" bandRow="1"/>
              <a:tblGrid>
                <a:gridCol w="2789591"/>
                <a:gridCol w="6023388"/>
              </a:tblGrid>
              <a:tr h="138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MATEMÁTICA/4°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Constanza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s-ES_tradnl" sz="1400" baseline="0" dirty="0" err="1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Estefani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Barrios Valenzuela</a:t>
                      </a: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Patricia Osorio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dirty="0" smtClean="0"/>
                        <a:t>DESAFÍO/ALERTA</a:t>
                      </a:r>
                      <a:r>
                        <a:rPr lang="es-CL" sz="1400" dirty="0" smtClean="0"/>
                        <a:t>: OA 18. Trasladar, rotar y reflejar figuras 2D.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dirty="0" smtClean="0"/>
                        <a:t>CLASE</a:t>
                      </a:r>
                      <a:r>
                        <a:rPr lang="es-CL" sz="1400" dirty="0" smtClean="0"/>
                        <a:t>: OA 16. Determinar las vistas de figuras 3D, desde el frente, desde el lado y desde arriba.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00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DESAFÍO: OA </a:t>
                      </a: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s-CL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</a:t>
                      </a: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Reconocen la reflexión por medio de figuras 2D con una línea de simetría.</a:t>
                      </a:r>
                    </a:p>
                    <a:p>
                      <a:pPr algn="just"/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Reconocen la rotación 180º en figuras 2D con dos líneas de simetría.</a:t>
                      </a:r>
                    </a:p>
                    <a:p>
                      <a:pPr algn="just"/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Realizan traslaciones, rotaciones y reflexiones en una tabla de cuadrículas.</a:t>
                      </a:r>
                    </a:p>
                    <a:p>
                      <a:pPr algn="just"/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Usan software educativo.</a:t>
                      </a:r>
                    </a:p>
                    <a:p>
                      <a:pPr algn="just"/>
                      <a:r>
                        <a:rPr lang="es-CL" sz="1400" dirty="0" smtClean="0"/>
                        <a:t>CLASE</a:t>
                      </a:r>
                      <a:r>
                        <a:rPr lang="es-CL" sz="1400" dirty="0" smtClean="0"/>
                        <a:t>: OA</a:t>
                      </a:r>
                      <a:r>
                        <a:rPr lang="es-CL" sz="1400" baseline="0" dirty="0" smtClean="0"/>
                        <a:t> 16</a:t>
                      </a:r>
                      <a:endParaRPr lang="es-CL" sz="1400" dirty="0" smtClean="0"/>
                    </a:p>
                    <a:p>
                      <a:pPr algn="just"/>
                      <a:r>
                        <a:rPr lang="es-CL" sz="1400" dirty="0" smtClean="0"/>
                        <a:t>› Identifican vértices, aristas y caras en modelos o dibujos de</a:t>
                      </a:r>
                      <a:r>
                        <a:rPr lang="es-CL" sz="1400" baseline="0" dirty="0" smtClean="0"/>
                        <a:t> </a:t>
                      </a:r>
                      <a:r>
                        <a:rPr lang="es-CL" sz="1400" dirty="0" smtClean="0"/>
                        <a:t>figuras 3D.</a:t>
                      </a:r>
                    </a:p>
                    <a:p>
                      <a:pPr algn="just"/>
                      <a:r>
                        <a:rPr lang="es-CL" sz="1400" dirty="0" smtClean="0"/>
                        <a:t>› Despliegan modelos de figuras 3D como cubos, paralelepípedos</a:t>
                      </a:r>
                      <a:r>
                        <a:rPr lang="es-CL" sz="1400" baseline="0" dirty="0" smtClean="0"/>
                        <a:t> </a:t>
                      </a:r>
                      <a:r>
                        <a:rPr lang="es-CL" sz="1400" dirty="0" smtClean="0"/>
                        <a:t>y prismas regulares.</a:t>
                      </a:r>
                    </a:p>
                    <a:p>
                      <a:pPr algn="just"/>
                      <a:r>
                        <a:rPr lang="es-CL" sz="1400" dirty="0" smtClean="0"/>
                        <a:t>› Identifican las vistas en redes de figuras regulares 3D.</a:t>
                      </a:r>
                    </a:p>
                    <a:p>
                      <a:pPr algn="just"/>
                      <a:r>
                        <a:rPr lang="es-CL" sz="1400" dirty="0" smtClean="0"/>
                        <a:t>› Dibujan las vistas de figuras 3D.</a:t>
                      </a:r>
                    </a:p>
                    <a:p>
                      <a:pPr algn="just"/>
                      <a:r>
                        <a:rPr lang="es-CL" sz="1400" dirty="0" smtClean="0"/>
                        <a:t>› Dibujan las vistas de figuras 3D compuestas.</a:t>
                      </a:r>
                    </a:p>
                    <a:p>
                      <a:pPr algn="just"/>
                      <a:r>
                        <a:rPr lang="es-CL" sz="1400" dirty="0" smtClean="0"/>
                        <a:t>› Confeccionan la red de una figura 3D de acuerdo a las vistas.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Vistas figuras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3D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Identificar diversas vistas  en figuras 3D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Se evaluará a través del ticket de salida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Formativa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Monitoreo a partir de participación en clases virtuales.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1115616" cy="96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Matemáticas 4º | CEIP LEÓN Y CAST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7085319" y="2098576"/>
            <a:ext cx="1855649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err="1" smtClean="0"/>
              <a:t>Pág</a:t>
            </a:r>
            <a:r>
              <a:rPr lang="es-CL" sz="2800" dirty="0" smtClean="0"/>
              <a:t>: </a:t>
            </a:r>
            <a:r>
              <a:rPr lang="es-CL" sz="2800" dirty="0" smtClean="0"/>
              <a:t>74</a:t>
            </a:r>
            <a:endParaRPr lang="es-CL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3" t="22307" r="37053" b="10384"/>
          <a:stretch/>
        </p:blipFill>
        <p:spPr bwMode="auto">
          <a:xfrm>
            <a:off x="611560" y="14067"/>
            <a:ext cx="5688632" cy="68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17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Matemáticas 4º | CEIP LEÓN Y CAST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7085319" y="2098576"/>
            <a:ext cx="1855649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err="1" smtClean="0"/>
              <a:t>Pág</a:t>
            </a:r>
            <a:r>
              <a:rPr lang="es-CL" sz="2800" dirty="0" smtClean="0"/>
              <a:t>: </a:t>
            </a:r>
            <a:r>
              <a:rPr lang="es-CL" sz="2800" dirty="0" smtClean="0"/>
              <a:t>75</a:t>
            </a:r>
            <a:endParaRPr lang="es-CL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3" t="19615" r="38413" b="11154"/>
          <a:stretch/>
        </p:blipFill>
        <p:spPr bwMode="auto">
          <a:xfrm>
            <a:off x="483742" y="-1"/>
            <a:ext cx="5096369" cy="685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Matemáticas 4º | CEIP LEÓN Y CAST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7085319" y="2098576"/>
            <a:ext cx="1855649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err="1" smtClean="0"/>
              <a:t>Pág</a:t>
            </a:r>
            <a:r>
              <a:rPr lang="es-CL" sz="2800" dirty="0" smtClean="0"/>
              <a:t>: </a:t>
            </a:r>
            <a:r>
              <a:rPr lang="es-CL" sz="2800" dirty="0" smtClean="0"/>
              <a:t>76</a:t>
            </a:r>
            <a:endParaRPr lang="es-CL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8" t="20193" r="37053" b="13846"/>
          <a:stretch/>
        </p:blipFill>
        <p:spPr bwMode="auto">
          <a:xfrm>
            <a:off x="251520" y="0"/>
            <a:ext cx="59821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60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318929" y="188640"/>
            <a:ext cx="4392488" cy="11795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373" y="188640"/>
            <a:ext cx="8229600" cy="1143000"/>
          </a:xfrm>
        </p:spPr>
        <p:txBody>
          <a:bodyPr>
            <a:noAutofit/>
          </a:bodyPr>
          <a:lstStyle/>
          <a:p>
            <a:r>
              <a:rPr lang="es-CL" sz="2400" b="1" dirty="0" smtClean="0"/>
              <a:t>TICKET DE SALIDA</a:t>
            </a:r>
            <a:br>
              <a:rPr lang="es-CL" sz="2400" b="1" dirty="0" smtClean="0"/>
            </a:br>
            <a:r>
              <a:rPr lang="es-CL" sz="2400" b="1" dirty="0" smtClean="0"/>
              <a:t>Semana </a:t>
            </a:r>
            <a:r>
              <a:rPr lang="es-CL" sz="2400" b="1" dirty="0" smtClean="0"/>
              <a:t>35</a:t>
            </a:r>
            <a:r>
              <a:rPr lang="es-CL" sz="2400" b="1" dirty="0" smtClean="0"/>
              <a:t/>
            </a:r>
            <a:br>
              <a:rPr lang="es-CL" sz="2400" b="1" dirty="0" smtClean="0"/>
            </a:br>
            <a:r>
              <a:rPr lang="es-CL" sz="2400" b="1" dirty="0" smtClean="0"/>
              <a:t>Matemática 4°</a:t>
            </a:r>
            <a:endParaRPr lang="es-CL" sz="24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0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Llamada de flecha hacia abajo"/>
          <p:cNvSpPr/>
          <p:nvPr/>
        </p:nvSpPr>
        <p:spPr>
          <a:xfrm>
            <a:off x="2690917" y="2204864"/>
            <a:ext cx="3834173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responder el ticket de salida haz clic en el siguiente enlace:</a:t>
            </a:r>
            <a:endParaRPr lang="es-CL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4842284" y="5445224"/>
            <a:ext cx="406794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Si no puedes ingresar al ticket de forma virtual, solicita a la profesora el ticket en PDF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constanza.barrios@colegio-jeanpiaget.cl</a:t>
            </a:r>
          </a:p>
          <a:p>
            <a:pPr algn="ctr"/>
            <a:r>
              <a:rPr lang="es-CL" sz="1600" dirty="0" smtClean="0"/>
              <a:t>Celular: 963447733</a:t>
            </a:r>
          </a:p>
        </p:txBody>
      </p:sp>
      <p:pic>
        <p:nvPicPr>
          <p:cNvPr id="9" name="Picture 4" descr="Formularios personalizados para encuestas - Expertosi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35" y="4850509"/>
            <a:ext cx="1271587" cy="12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759382" y="4005064"/>
            <a:ext cx="3927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5"/>
              </a:rPr>
              <a:t>https://</a:t>
            </a:r>
            <a:r>
              <a:rPr lang="es-CL" dirty="0" smtClean="0">
                <a:hlinkClick r:id="rId5"/>
              </a:rPr>
              <a:t>forms.gle/bf9H5YwhrkNm5Lj5A</a:t>
            </a:r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888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7" r="13383"/>
          <a:stretch/>
        </p:blipFill>
        <p:spPr bwMode="auto">
          <a:xfrm>
            <a:off x="0" y="0"/>
            <a:ext cx="9144000" cy="690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81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88" y="43360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</a:t>
            </a:r>
            <a:r>
              <a:rPr lang="es-CL" dirty="0" smtClean="0">
                <a:solidFill>
                  <a:prstClr val="black"/>
                </a:solidFill>
              </a:rPr>
              <a:t>, </a:t>
            </a:r>
            <a:r>
              <a:rPr lang="es-CL" dirty="0">
                <a:solidFill>
                  <a:prstClr val="black"/>
                </a:solidFill>
              </a:rPr>
              <a:t>significa que debes mandar </a:t>
            </a:r>
            <a:r>
              <a:rPr lang="es-CL" b="1" dirty="0">
                <a:solidFill>
                  <a:prstClr val="black"/>
                </a:solidFill>
              </a:rPr>
              <a:t>reporte </a:t>
            </a:r>
            <a:r>
              <a:rPr lang="es-CL" b="1" dirty="0" smtClean="0">
                <a:solidFill>
                  <a:prstClr val="black"/>
                </a:solidFill>
              </a:rPr>
              <a:t>a través de formulario </a:t>
            </a:r>
            <a:r>
              <a:rPr lang="es-CL" b="1" dirty="0" err="1" smtClean="0">
                <a:solidFill>
                  <a:prstClr val="black"/>
                </a:solidFill>
              </a:rPr>
              <a:t>google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4" y="107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Formularios personalizados para encuestas - Expertosi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15" y="2272145"/>
            <a:ext cx="1271587" cy="12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25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0577" y="1277542"/>
            <a:ext cx="8229600" cy="1143000"/>
          </a:xfrm>
        </p:spPr>
        <p:txBody>
          <a:bodyPr/>
          <a:lstStyle/>
          <a:p>
            <a:r>
              <a:rPr lang="es-CL" dirty="0" smtClean="0"/>
              <a:t>Veamos qué es la traslación…</a:t>
            </a: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1773069" y="2430180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prstClr val="black"/>
                </a:solidFill>
                <a:hlinkClick r:id="rId2"/>
              </a:rPr>
              <a:t>https://</a:t>
            </a:r>
            <a:r>
              <a:rPr lang="es-CL" dirty="0" smtClean="0">
                <a:solidFill>
                  <a:prstClr val="black"/>
                </a:solidFill>
                <a:hlinkClick r:id="rId2"/>
              </a:rPr>
              <a:t>www.youtube.com/watch?v=QW602kH52Ec</a:t>
            </a:r>
            <a:r>
              <a:rPr lang="es-CL" dirty="0" smtClean="0">
                <a:solidFill>
                  <a:prstClr val="black"/>
                </a:solidFill>
              </a:rPr>
              <a:t> </a:t>
            </a:r>
            <a:endParaRPr lang="es-CL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69" y="3068960"/>
            <a:ext cx="5544616" cy="311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Nube"/>
          <p:cNvSpPr/>
          <p:nvPr/>
        </p:nvSpPr>
        <p:spPr>
          <a:xfrm>
            <a:off x="0" y="46402"/>
            <a:ext cx="8532440" cy="151039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latin typeface="Comic Sans MS" pitchFamily="66" charset="0"/>
              </a:rPr>
              <a:t>Para comprender mejor el desafío del día de hoy comenzaremos recordando algunos conceptos importantes: </a:t>
            </a:r>
            <a:endParaRPr lang="es-CL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4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20645" y="113899"/>
            <a:ext cx="8229600" cy="1143000"/>
          </a:xfrm>
        </p:spPr>
        <p:txBody>
          <a:bodyPr>
            <a:noAutofit/>
          </a:bodyPr>
          <a:lstStyle/>
          <a:p>
            <a:r>
              <a:rPr lang="es-CL" sz="2800" dirty="0" smtClean="0"/>
              <a:t>Para entender el desafío del día de hoy debemos </a:t>
            </a:r>
            <a:r>
              <a:rPr lang="es-CL" sz="2800" dirty="0" smtClean="0"/>
              <a:t>aprender </a:t>
            </a:r>
            <a:r>
              <a:rPr lang="es-CL" sz="2800" dirty="0" smtClean="0"/>
              <a:t>algunos conceptos nuevos: </a:t>
            </a:r>
            <a:endParaRPr lang="es-CL" sz="2800" dirty="0"/>
          </a:p>
        </p:txBody>
      </p:sp>
      <p:sp>
        <p:nvSpPr>
          <p:cNvPr id="6" name="5 Nube"/>
          <p:cNvSpPr/>
          <p:nvPr/>
        </p:nvSpPr>
        <p:spPr>
          <a:xfrm>
            <a:off x="1085219" y="1198530"/>
            <a:ext cx="6840760" cy="1152128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 traslación de figuras</a:t>
            </a:r>
            <a:endParaRPr lang="es-CL" sz="2400" b="1" dirty="0"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9" t="26730" r="12639" b="21154"/>
          <a:stretch/>
        </p:blipFill>
        <p:spPr bwMode="auto">
          <a:xfrm>
            <a:off x="259480" y="2564904"/>
            <a:ext cx="855460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2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 t="20287" r="2877" b="8811"/>
          <a:stretch/>
        </p:blipFill>
        <p:spPr bwMode="auto">
          <a:xfrm>
            <a:off x="762842" y="130096"/>
            <a:ext cx="6984776" cy="317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8" t="19724" r="2534" b="7531"/>
          <a:stretch/>
        </p:blipFill>
        <p:spPr bwMode="auto">
          <a:xfrm>
            <a:off x="762842" y="3429000"/>
            <a:ext cx="7056784" cy="321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743" y="4437112"/>
            <a:ext cx="1511921" cy="18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6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0" t="18238" r="4491" b="6250"/>
          <a:stretch/>
        </p:blipFill>
        <p:spPr bwMode="auto">
          <a:xfrm>
            <a:off x="281042" y="1772816"/>
            <a:ext cx="8862958" cy="432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Nube"/>
          <p:cNvSpPr/>
          <p:nvPr/>
        </p:nvSpPr>
        <p:spPr>
          <a:xfrm>
            <a:off x="1691680" y="212664"/>
            <a:ext cx="5832648" cy="108012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prstClr val="black"/>
                </a:solidFill>
                <a:latin typeface="Comic Sans MS" pitchFamily="66" charset="0"/>
              </a:rPr>
              <a:t>Ahora traslademos la figura….</a:t>
            </a:r>
            <a:endParaRPr lang="es-CL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2483768" y="3573016"/>
            <a:ext cx="0" cy="5738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2483768" y="4146900"/>
            <a:ext cx="36004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1403648" y="4653136"/>
            <a:ext cx="0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3563888" y="4653136"/>
            <a:ext cx="0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1403648" y="5223919"/>
            <a:ext cx="36004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3563888" y="5223919"/>
            <a:ext cx="36004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4680012" y="3212976"/>
            <a:ext cx="2916324" cy="646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079" y="4780355"/>
            <a:ext cx="1511921" cy="18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1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Veamos cómo resultó…</a:t>
            </a:r>
            <a:endParaRPr lang="es-C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t="18627" r="5607" b="6250"/>
          <a:stretch/>
        </p:blipFill>
        <p:spPr bwMode="auto">
          <a:xfrm>
            <a:off x="251520" y="1916832"/>
            <a:ext cx="8634983" cy="422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465" y="4653136"/>
            <a:ext cx="1511921" cy="18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01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12795</TotalTime>
  <Words>569</Words>
  <Application>Microsoft Office PowerPoint</Application>
  <PresentationFormat>Presentación en pantalla (4:3)</PresentationFormat>
  <Paragraphs>76</Paragraphs>
  <Slides>23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25" baseType="lpstr">
      <vt:lpstr>Tema de Office</vt:lpstr>
      <vt:lpstr>1_Tema de Office</vt:lpstr>
      <vt:lpstr>PLANIFICACIÓN  PARA CLASE VIRTUALES SEMANA N° 35 FECHA: MARTES 24 DE NOVIEMBRE CURSO: 4° A ASIGNATURA: MATEMÁTICA</vt:lpstr>
      <vt:lpstr>Presentación de PowerPoint</vt:lpstr>
      <vt:lpstr>Presentación de PowerPoint</vt:lpstr>
      <vt:lpstr>Importante:</vt:lpstr>
      <vt:lpstr>Veamos qué es la traslación…</vt:lpstr>
      <vt:lpstr>Para entender el desafío del día de hoy debemos aprender algunos conceptos nuevos: </vt:lpstr>
      <vt:lpstr>Presentación de PowerPoint</vt:lpstr>
      <vt:lpstr>Presentación de PowerPoint</vt:lpstr>
      <vt:lpstr>Veamos cómo resultó…</vt:lpstr>
      <vt:lpstr>Desafío matemático:</vt:lpstr>
      <vt:lpstr>Para comenzar la clase y activar tus conocimientos, responde en forma oral, las siguientes preguntas:</vt:lpstr>
      <vt:lpstr>Presentación de PowerPoint</vt:lpstr>
      <vt:lpstr>VISTAS EN FIGURAS 3D</vt:lpstr>
      <vt:lpstr>¿Qué significa que una figura ocupe un lugar en el espacio?</vt:lpstr>
      <vt:lpstr>Presentación de PowerPoint</vt:lpstr>
      <vt:lpstr>Revisemos…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TICKET DE SALIDA Semana 35 Matemática 4°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Equipo Jean Piaget</cp:lastModifiedBy>
  <cp:revision>164</cp:revision>
  <dcterms:created xsi:type="dcterms:W3CDTF">2020-07-06T03:06:52Z</dcterms:created>
  <dcterms:modified xsi:type="dcterms:W3CDTF">2020-11-19T23:09:06Z</dcterms:modified>
</cp:coreProperties>
</file>