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4" r:id="rId6"/>
    <p:sldId id="265" r:id="rId7"/>
    <p:sldId id="308" r:id="rId8"/>
    <p:sldId id="31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35</a:t>
            </a:r>
            <a:br>
              <a:rPr lang="es-CL" sz="2800" dirty="0"/>
            </a:br>
            <a:r>
              <a:rPr lang="es-CL" sz="2800" dirty="0"/>
              <a:t>FECHA : 27- Noviembre-2020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33405"/>
              </p:ext>
            </p:extLst>
          </p:nvPr>
        </p:nvGraphicFramePr>
        <p:xfrm>
          <a:off x="0" y="116632"/>
          <a:ext cx="9036495" cy="6799441"/>
        </p:xfrm>
        <a:graphic>
          <a:graphicData uri="http://schemas.openxmlformats.org/drawingml/2006/table">
            <a:tbl>
              <a:tblPr firstRow="1" firstCol="1" bandRow="1"/>
              <a:tblGrid>
                <a:gridCol w="28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experiencias, intereses y temas del entorno natural, cultural y artístico, demostrando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de: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naturales,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unir, modelar y tecnológicas (pincel, tijera, mirete, computador, cámara fotográ­fica, entre otras)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técnicas mixtas, artesanía, fotografía, entre otros. (OA 3)</a:t>
                      </a:r>
                    </a:p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 y de seguridad, y dialogando sobre sus resultados e ideas de mejoramiento.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 </a:t>
                      </a:r>
                    </a:p>
                    <a:p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 </a:t>
                      </a:r>
                      <a:r>
                        <a:rPr lang="es-ES_tradn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Crean esculturas y pinturas con temas relacionados con la naturaleza, el paisaje chileno, fenómenos de la naturaleza y temas personales.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Dialogan y señalan ideas para mejorar objetos tecnológicos, de forma individual y colaborativa. </a:t>
                      </a:r>
                      <a:endParaRPr lang="es-CL" sz="8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Manifiestan interés y disposición a escuchar (actitud corporal, no muestran reticencia ante la escucha, comentan con sus compañeros)</a:t>
                      </a:r>
                      <a:endParaRPr lang="es-ES" sz="1050" u="sng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5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Demostrar, manifestar y evaluar técnicas mixtas manifestando disposición a escuchar diversos tipos de música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5877" y="2492896"/>
            <a:ext cx="3988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sabes sobre una técnica mixta?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¿Qué obras de arte podemos crear con esta técnica?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Técnica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" y="1417638"/>
            <a:ext cx="4546848" cy="4525963"/>
          </a:xfrm>
        </p:spPr>
        <p:txBody>
          <a:bodyPr>
            <a:normAutofit/>
          </a:bodyPr>
          <a:lstStyle/>
          <a:p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“La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 mixta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consiste en combinar distintas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 materiales de pintura (acuarela, lápiz de color, acrílico, tinta, témpera, </a:t>
            </a:r>
            <a:r>
              <a:rPr lang="es-C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…)</a:t>
            </a:r>
            <a:endParaRPr lang="es-CL" dirty="0"/>
          </a:p>
        </p:txBody>
      </p:sp>
      <p:pic>
        <p:nvPicPr>
          <p:cNvPr id="4" name="Picture 2" descr="Técnica mixta: Trabajo creativo con acrílico y marcadores - Pintura y  dibujo - Enrique Zaldivar - YouTube">
            <a:extLst>
              <a:ext uri="{FF2B5EF4-FFF2-40B4-BE49-F238E27FC236}">
                <a16:creationId xmlns:a16="http://schemas.microsoft.com/office/drawing/2014/main" id="{F11FB9AB-DA6E-4109-894E-343B2BF3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9" y="2060848"/>
            <a:ext cx="4590257" cy="25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u="sng" dirty="0"/>
              <a:t>EJEMPLOS</a:t>
            </a:r>
          </a:p>
        </p:txBody>
      </p:sp>
      <p:pic>
        <p:nvPicPr>
          <p:cNvPr id="2050" name="Picture 2" descr="Cuadros Otoñales con Elementos de la Naturaleza -Manualidades Infantiles">
            <a:extLst>
              <a:ext uri="{FF2B5EF4-FFF2-40B4-BE49-F238E27FC236}">
                <a16:creationId xmlns:a16="http://schemas.microsoft.com/office/drawing/2014/main" id="{D7469F5F-090C-4A68-8264-99415BA2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2966"/>
            <a:ext cx="5238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manualidades otoño">
            <a:extLst>
              <a:ext uri="{FF2B5EF4-FFF2-40B4-BE49-F238E27FC236}">
                <a16:creationId xmlns:a16="http://schemas.microsoft.com/office/drawing/2014/main" id="{8DD205A5-C2E7-4D79-BB29-CCB701E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143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cemos Land Art o arte con materiales de la naturaleza - HOPTOYS">
            <a:extLst>
              <a:ext uri="{FF2B5EF4-FFF2-40B4-BE49-F238E27FC236}">
                <a16:creationId xmlns:a16="http://schemas.microsoft.com/office/drawing/2014/main" id="{8B5B02B0-4675-4C5D-8B4E-8C502788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5428"/>
            <a:ext cx="3528392" cy="23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AHORA QUE YA CONOCIMOS EL USO DE LAS TÉCNICAS MIXTAS, ES MOMENTO DE APLICAR TODOS NUESTROS CONOCIMIENTOS. </a:t>
            </a:r>
          </a:p>
          <a:p>
            <a:r>
              <a:rPr lang="es-CL" sz="2400" dirty="0"/>
              <a:t>1- CIERRA TUS OJITOS E IMAGINA ALGÚN PAISAJE, ANIMAL U OBJETO QUE PUEDAS CREAR. </a:t>
            </a:r>
          </a:p>
          <a:p>
            <a:r>
              <a:rPr lang="es-CL" sz="2400" dirty="0"/>
              <a:t>2- SELECCIONA LOS MATERIALES QUE VAS A UTILIZAR Y COLOCALOS SOBRE TÚ HOJA .</a:t>
            </a:r>
          </a:p>
          <a:p>
            <a:r>
              <a:rPr lang="es-CL" sz="2400" dirty="0"/>
              <a:t>3- AHORA QUE TIENES ARMADO EL DISEÑO DE TU TRABAJO, ES MOMENTO DE COMENZAR A PEGAR. </a:t>
            </a:r>
          </a:p>
          <a:p>
            <a:r>
              <a:rPr lang="es-CL" sz="2400" dirty="0"/>
              <a:t>Mientras vas trabajando comenzaras a escuchar una canción, en donde deberás estar muy atento a cada pregunta que realice la profesora. </a:t>
            </a: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4098" name="Picture 2" descr="Fanny Plc: UNIDAD DIDACTICA: LAND ART">
            <a:extLst>
              <a:ext uri="{FF2B5EF4-FFF2-40B4-BE49-F238E27FC236}">
                <a16:creationId xmlns:a16="http://schemas.microsoft.com/office/drawing/2014/main" id="{E4FCE64A-2DD0-4DF2-850E-E8A9CA0F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00602" cy="24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ach art | Mary Richmond's Cape Cod Art and Nature | Beach art, Sand art,  Beach crafts">
            <a:extLst>
              <a:ext uri="{FF2B5EF4-FFF2-40B4-BE49-F238E27FC236}">
                <a16:creationId xmlns:a16="http://schemas.microsoft.com/office/drawing/2014/main" id="{17EC0B74-3DBB-40F9-9F6B-AF6908C9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2936"/>
            <a:ext cx="2376264" cy="31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nd art para niños | Trocitos de vida">
            <a:extLst>
              <a:ext uri="{FF2B5EF4-FFF2-40B4-BE49-F238E27FC236}">
                <a16:creationId xmlns:a16="http://schemas.microsoft.com/office/drawing/2014/main" id="{635D1ACA-FDBD-4577-A6B9-BEC83E16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6" y="1127895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nd art heart | Arte al aire libre, Arte de la tierra, Materiales naturales">
            <a:extLst>
              <a:ext uri="{FF2B5EF4-FFF2-40B4-BE49-F238E27FC236}">
                <a16:creationId xmlns:a16="http://schemas.microsoft.com/office/drawing/2014/main" id="{54A1BAE5-4964-4F2D-AF82-886A8001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62" y="3916125"/>
            <a:ext cx="2111316" cy="28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C7B3C4-9025-4BBF-A442-4B209BA5C9EB}"/>
              </a:ext>
            </a:extLst>
          </p:cNvPr>
          <p:cNvSpPr txBox="1"/>
          <p:nvPr/>
        </p:nvSpPr>
        <p:spPr>
          <a:xfrm>
            <a:off x="6372200" y="4700369"/>
            <a:ext cx="242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/>
              <a:t>https://www.youtube.com/watch?v=Eq0J2W7vkDQ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392488" cy="1078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y Tecnología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096345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¿Qué elementos del siguiente listado no es un elemento natural? </a:t>
            </a:r>
          </a:p>
          <a:p>
            <a:r>
              <a:rPr lang="es-CL" sz="2000" b="1" dirty="0"/>
              <a:t>         HOJA DE ÁRBOL – CASA – FLOR.   </a:t>
            </a:r>
          </a:p>
          <a:p>
            <a:r>
              <a:rPr lang="es-CL" sz="2000" b="1" dirty="0"/>
              <a:t>2) Según la descripción ¿A qué objeto tecnológico corresponde la siguiente modificación?</a:t>
            </a:r>
          </a:p>
          <a:p>
            <a:r>
              <a:rPr lang="es-CL" sz="2000" b="1" dirty="0"/>
              <a:t>- Es un objeto que su modificación surgió a partir de la necesidad de poder pintar aplicando diversas técnicas. </a:t>
            </a:r>
          </a:p>
          <a:p>
            <a:r>
              <a:rPr lang="es-CL" sz="2000" b="1" dirty="0"/>
              <a:t>3) Según la canción escuchada ¿Qué relación tiene con tu vida y el trabajo realizado? </a:t>
            </a:r>
          </a:p>
          <a:p>
            <a:r>
              <a:rPr lang="es-CL" sz="2000" b="1" dirty="0"/>
              <a:t>https://docs.google.com/forms/d/e/1FAIpQLSf5bvsOicaKKMzUSe5zpChjuevj_GX975sIlytHW6l8IVqv_Q/viewform</a:t>
            </a:r>
          </a:p>
          <a:p>
            <a:endParaRPr lang="es-CL" sz="20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792</Words>
  <Application>Microsoft Office PowerPoint</Application>
  <PresentationFormat>Presentación en pantalla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Tema de Office</vt:lpstr>
      <vt:lpstr>PLANIFICACIÓN  CLASES VIRTUALES SEMANA N° 35 FECHA : 27- Noviembre-2020</vt:lpstr>
      <vt:lpstr>Presentación de PowerPoint</vt:lpstr>
      <vt:lpstr>Reglas para una buena clase </vt:lpstr>
      <vt:lpstr>Inicio Activación Conocimientos Previos</vt:lpstr>
      <vt:lpstr>Técnica mixta</vt:lpstr>
      <vt:lpstr>EJEMPLOS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139</cp:revision>
  <dcterms:created xsi:type="dcterms:W3CDTF">2020-07-06T03:06:52Z</dcterms:created>
  <dcterms:modified xsi:type="dcterms:W3CDTF">2020-11-18T17:56:52Z</dcterms:modified>
</cp:coreProperties>
</file>