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8" r:id="rId10"/>
    <p:sldId id="307" r:id="rId11"/>
    <p:sldId id="306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Orientación </a:t>
            </a:r>
            <a:br>
              <a:rPr lang="es-CL" sz="2800" dirty="0"/>
            </a:br>
            <a:r>
              <a:rPr lang="es-CL" sz="2800" dirty="0"/>
              <a:t>SEMANA 35</a:t>
            </a:r>
            <a:br>
              <a:rPr lang="es-CL" sz="2800" dirty="0"/>
            </a:br>
            <a:r>
              <a:rPr lang="es-CL" sz="2800" dirty="0"/>
              <a:t>FECHA : del 23 al 27 de noviembre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Pauta de autoevaluación </a:t>
            </a:r>
            <a:r>
              <a:rPr lang="es-CL" sz="2700" dirty="0"/>
              <a:t>(explique para qué sirve)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81652"/>
              </p:ext>
            </p:extLst>
          </p:nvPr>
        </p:nvGraphicFramePr>
        <p:xfrm>
          <a:off x="467544" y="5868497"/>
          <a:ext cx="7200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831">
                <a:tc>
                  <a:txBody>
                    <a:bodyPr/>
                    <a:lstStyle/>
                    <a:p>
                      <a:r>
                        <a:rPr lang="es-CL" sz="1400" dirty="0"/>
                        <a:t>No</a:t>
                      </a:r>
                    </a:p>
                    <a:p>
                      <a:r>
                        <a:rPr lang="es-CL" sz="14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5"/>
            <a:ext cx="67687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35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INDICADORES DE EVALUACIÓN PARA EL OA1</a:t>
            </a:r>
          </a:p>
          <a:p>
            <a:pPr algn="ctr"/>
            <a:endParaRPr lang="es-CL" b="1" u="sng" dirty="0"/>
          </a:p>
          <a:p>
            <a:pPr algn="just"/>
            <a:r>
              <a:rPr lang="es-CL" b="1" dirty="0"/>
              <a:t>Identifican aspectos posibles de superar en lo personal, académico y social y proponen sugerencias para ello.</a:t>
            </a:r>
          </a:p>
          <a:p>
            <a:pPr algn="just"/>
            <a:endParaRPr lang="es-CL" b="1" dirty="0"/>
          </a:p>
          <a:p>
            <a:pPr algn="just"/>
            <a:r>
              <a:rPr lang="es-CL" dirty="0"/>
              <a:t>1.-  ¿Para qué sirve tener altas expectativas?</a:t>
            </a:r>
          </a:p>
          <a:p>
            <a:pPr algn="just"/>
            <a:r>
              <a:rPr lang="es-CL" dirty="0"/>
              <a:t>2</a:t>
            </a:r>
            <a:r>
              <a:rPr lang="es-CL"/>
              <a:t>.- ¿Me </a:t>
            </a:r>
            <a:r>
              <a:rPr lang="es-CL" dirty="0"/>
              <a:t>puedo proponer expectativas de manera frecuente?</a:t>
            </a:r>
          </a:p>
          <a:p>
            <a:pPr algn="just"/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02208"/>
              </p:ext>
            </p:extLst>
          </p:nvPr>
        </p:nvGraphicFramePr>
        <p:xfrm>
          <a:off x="467544" y="544457"/>
          <a:ext cx="8136904" cy="537383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/CUARTO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Observar y valorar sus características, habilidades y fortalezas  (en lo familiar, afectivo, académico  y social, entre otros) y proponerse acciones concretas para los aspectos que requiera superar, teniendo altas expectativas.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/>
                        <a:t>Identifican aspectos posibles de superar en lo personal, académico y social y proponen sugerencias para ello.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incentiven las altas expectativas.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Observar y valorar características personales que permitan tener altas expectativas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/>
          </a:p>
          <a:p>
            <a:r>
              <a:rPr lang="es-CL" b="1" dirty="0">
                <a:solidFill>
                  <a:schemeClr val="tx2"/>
                </a:solidFill>
              </a:rPr>
              <a:t>¿A QUÉ LLAMAMOS ALTAS EXPECTATIVAS?</a:t>
            </a:r>
          </a:p>
          <a:p>
            <a:pPr algn="just"/>
            <a:endParaRPr lang="es-CL" sz="3000" b="1" dirty="0"/>
          </a:p>
          <a:p>
            <a:pPr algn="just"/>
            <a:r>
              <a:rPr lang="es-CL" sz="3000" b="1" dirty="0"/>
              <a:t> </a:t>
            </a:r>
          </a:p>
          <a:p>
            <a:pPr algn="just"/>
            <a:endParaRPr lang="es-CL" sz="4000" b="1" dirty="0"/>
          </a:p>
          <a:p>
            <a:endParaRPr lang="es-CL" sz="4000" b="1" dirty="0"/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CL" dirty="0"/>
              <a:t>REFLEXIÓN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/>
              <a:t>Observa el siguiente video y comenta con tu profesora y compañeros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https://www.youtube.com/watch?v=HEf3V3TMcV0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9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ALTAS EXPECTATIVAS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/>
              <a:t>1.-Completa el siguiente recuadro</a:t>
            </a:r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r>
              <a:rPr lang="es-CL" sz="3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92896"/>
            <a:ext cx="86455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385</Words>
  <Application>Microsoft Office PowerPoint</Application>
  <PresentationFormat>Presentación en pantalla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1_Tema de Office</vt:lpstr>
      <vt:lpstr>PLANIFICACIÓN  CLASES VIRTUALES Orientación  SEMANA 35 FECHA : del 23 al 27 de noviembre 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 REFLEXIÓN</vt:lpstr>
      <vt:lpstr>Presentación de PowerPoint</vt:lpstr>
      <vt:lpstr>ALTAS EXPECTATIVAS</vt:lpstr>
      <vt:lpstr>Pauta de autoevaluación (explique para qué sirve)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124</cp:revision>
  <dcterms:created xsi:type="dcterms:W3CDTF">2020-07-06T03:06:52Z</dcterms:created>
  <dcterms:modified xsi:type="dcterms:W3CDTF">2020-11-18T14:13:45Z</dcterms:modified>
</cp:coreProperties>
</file>